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9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2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4.xml" ContentType="application/vnd.openxmlformats-officedocument.presentationml.notesSlide+xml"/>
  <Override PartName="/ppt/tags/tag57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50" r:id="rId2"/>
    <p:sldId id="371" r:id="rId3"/>
    <p:sldId id="372" r:id="rId4"/>
    <p:sldId id="363" r:id="rId5"/>
    <p:sldId id="364" r:id="rId6"/>
    <p:sldId id="342" r:id="rId7"/>
    <p:sldId id="353" r:id="rId8"/>
    <p:sldId id="365" r:id="rId9"/>
    <p:sldId id="366" r:id="rId10"/>
    <p:sldId id="368" r:id="rId11"/>
    <p:sldId id="369" r:id="rId12"/>
    <p:sldId id="361" r:id="rId13"/>
    <p:sldId id="357" r:id="rId14"/>
    <p:sldId id="358" r:id="rId15"/>
    <p:sldId id="359" r:id="rId16"/>
    <p:sldId id="360" r:id="rId17"/>
    <p:sldId id="367" r:id="rId18"/>
    <p:sldId id="351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7464" userDrawn="1">
          <p15:clr>
            <a:srgbClr val="A4A3A4"/>
          </p15:clr>
        </p15:guide>
        <p15:guide id="2" orient="horz" pos="1208" userDrawn="1">
          <p15:clr>
            <a:srgbClr val="A4A3A4"/>
          </p15:clr>
        </p15:guide>
        <p15:guide id="3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7B0"/>
    <a:srgbClr val="39A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32" autoAdjust="0"/>
    <p:restoredTop sz="93179" autoAdjust="0"/>
  </p:normalViewPr>
  <p:slideViewPr>
    <p:cSldViewPr snapToGrid="0" snapToObjects="1" showGuides="1">
      <p:cViewPr>
        <p:scale>
          <a:sx n="55" d="100"/>
          <a:sy n="55" d="100"/>
        </p:scale>
        <p:origin x="-714" y="-1062"/>
      </p:cViewPr>
      <p:guideLst>
        <p:guide orient="horz" pos="1208"/>
        <p:guide orient="horz" pos="3960"/>
        <p:guide pos="74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988B4868-8DB2-6641-BB45-DACF24FAD9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FCCE135-3EA1-754F-8A69-AD3A407026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56F5E-A2CC-5945-9784-EFC31A650DEF}" type="datetimeFigureOut">
              <a:rPr lang="fr-CA" smtClean="0"/>
              <a:t>2022-07-06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164BF16-FF60-A04B-8962-86A2324141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52404AF-CDDC-1643-9804-4EA599F0EA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59A7-99BB-F549-A9EB-DCD90E7B5F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741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411B6-B3B2-429F-BD23-2BB91D2BEF74}" type="datetimeFigureOut">
              <a:rPr lang="fr-CA" smtClean="0"/>
              <a:t>2022-07-06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96C47-85AC-483E-8368-A1D5BD0A0C0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04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96C47-85AC-483E-8368-A1D5BD0A0C02}" type="slidenum">
              <a:rPr lang="fr-CA" smtClean="0"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58470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 dirty="0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5635DA3F-9E0A-4A0D-B088-EA0167616A62}" type="slidenum">
              <a:rPr lang="fr-CA" altLang="fr-FR" smtClean="0"/>
              <a:pPr eaLnBrk="1" hangingPunct="1"/>
              <a:t>13</a:t>
            </a:fld>
            <a:endParaRPr lang="fr-CA" altLang="fr-FR" smtClean="0"/>
          </a:p>
        </p:txBody>
      </p:sp>
    </p:spTree>
    <p:extLst>
      <p:ext uri="{BB962C8B-B14F-4D97-AF65-F5344CB8AC3E}">
        <p14:creationId xmlns:p14="http://schemas.microsoft.com/office/powerpoint/2010/main" val="1843417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 dirty="0" smtClean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63FDA530-134D-4C9C-A2C9-779A649B3692}" type="slidenum">
              <a:rPr lang="fr-CA" altLang="fr-FR" smtClean="0"/>
              <a:pPr eaLnBrk="1" hangingPunct="1"/>
              <a:t>14</a:t>
            </a:fld>
            <a:endParaRPr lang="fr-CA" altLang="fr-FR" smtClean="0"/>
          </a:p>
        </p:txBody>
      </p:sp>
    </p:spTree>
    <p:extLst>
      <p:ext uri="{BB962C8B-B14F-4D97-AF65-F5344CB8AC3E}">
        <p14:creationId xmlns:p14="http://schemas.microsoft.com/office/powerpoint/2010/main" val="3178410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 dirty="0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F9D82AC0-C0E3-4C05-9139-2FA31AAAD523}" type="slidenum">
              <a:rPr lang="fr-CA" altLang="fr-FR" smtClean="0"/>
              <a:pPr eaLnBrk="1" hangingPunct="1"/>
              <a:t>15</a:t>
            </a:fld>
            <a:endParaRPr lang="fr-CA" altLang="fr-FR" smtClean="0"/>
          </a:p>
        </p:txBody>
      </p:sp>
    </p:spTree>
    <p:extLst>
      <p:ext uri="{BB962C8B-B14F-4D97-AF65-F5344CB8AC3E}">
        <p14:creationId xmlns:p14="http://schemas.microsoft.com/office/powerpoint/2010/main" val="3621238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 dirty="0" smtClean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F794F778-91DC-4884-A4C0-DB350B6112F9}" type="slidenum">
              <a:rPr lang="fr-CA" altLang="fr-FR" smtClean="0"/>
              <a:pPr eaLnBrk="1" hangingPunct="1"/>
              <a:t>16</a:t>
            </a:fld>
            <a:endParaRPr lang="fr-CA" altLang="fr-FR" smtClean="0"/>
          </a:p>
        </p:txBody>
      </p:sp>
    </p:spTree>
    <p:extLst>
      <p:ext uri="{BB962C8B-B14F-4D97-AF65-F5344CB8AC3E}">
        <p14:creationId xmlns:p14="http://schemas.microsoft.com/office/powerpoint/2010/main" val="1810786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96C47-85AC-483E-8368-A1D5BD0A0C02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9419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96C47-85AC-483E-8368-A1D5BD0A0C02}" type="slidenum">
              <a:rPr lang="fr-CA" smtClean="0"/>
              <a:t>18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0895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altLang="fr-FR" dirty="0" smtClean="0"/>
              <a:t>Voici les avantages sociaux dont vous bénéficiez si vous êtes à temps complet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96C47-85AC-483E-8368-A1D5BD0A0C02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0712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altLang="fr-FR" dirty="0" smtClean="0"/>
              <a:t>Voici les avantages sociaux dont vous bénéficiez si vous êtes à temps complet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96C47-85AC-483E-8368-A1D5BD0A0C02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0712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 smtClean="0"/>
              <a:t>Comment compléter ou valider votre relevé de présence</a:t>
            </a:r>
          </a:p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999348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96C47-85AC-483E-8368-A1D5BD0A0C02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196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96C47-85AC-483E-8368-A1D5BD0A0C02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196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96C47-85AC-483E-8368-A1D5BD0A0C02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196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96C47-85AC-483E-8368-A1D5BD0A0C02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1081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CA" dirty="0" smtClean="0"/>
          </a:p>
          <a:p>
            <a:pPr>
              <a:defRPr/>
            </a:pPr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96C47-85AC-483E-8368-A1D5BD0A0C02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242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 titre image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1CA85DF5-240B-7442-8446-81609C287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60" y="222764"/>
            <a:ext cx="10058400" cy="4572000"/>
          </a:xfrm>
        </p:spPr>
        <p:txBody>
          <a:bodyPr/>
          <a:lstStyle>
            <a:lvl1pPr>
              <a:defRPr sz="4000" b="1" i="0" cap="all" baseline="0">
                <a:solidFill>
                  <a:schemeClr val="bg1"/>
                </a:solidFill>
              </a:defRPr>
            </a:lvl1pPr>
            <a:lvl2pPr marL="19050" indent="0">
              <a:buNone/>
              <a:tabLst/>
              <a:defRPr sz="2200" cap="all" baseline="0">
                <a:solidFill>
                  <a:schemeClr val="bg1"/>
                </a:solidFill>
              </a:defRPr>
            </a:lvl2pPr>
            <a:lvl3pPr marL="19050" indent="0">
              <a:spcBef>
                <a:spcPts val="800"/>
              </a:spcBef>
              <a:buNone/>
              <a:tabLst/>
              <a:defRPr sz="2400">
                <a:solidFill>
                  <a:schemeClr val="bg1"/>
                </a:solidFill>
              </a:defRPr>
            </a:lvl3pPr>
            <a:lvl4pPr marL="19050" indent="0">
              <a:spcBef>
                <a:spcPts val="800"/>
              </a:spcBef>
              <a:buNone/>
              <a:tabLst/>
              <a:defRPr sz="2400">
                <a:solidFill>
                  <a:schemeClr val="bg1"/>
                </a:solidFill>
              </a:defRPr>
            </a:lvl4pPr>
            <a:lvl5pPr>
              <a:spcBef>
                <a:spcPts val="800"/>
              </a:spcBef>
              <a:defRPr sz="2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65802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eu - Diapo titre + image édi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1CA85DF5-240B-7442-8446-81609C287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60" y="679201"/>
            <a:ext cx="5943600" cy="4206240"/>
          </a:xfrm>
        </p:spPr>
        <p:txBody>
          <a:bodyPr anchor="t"/>
          <a:lstStyle>
            <a:lvl1pPr algn="l">
              <a:defRPr sz="4000" b="1" i="0" cap="all" baseline="0">
                <a:solidFill>
                  <a:schemeClr val="bg1"/>
                </a:solidFill>
              </a:defRPr>
            </a:lvl1pPr>
            <a:lvl2pPr marL="19050" indent="0" algn="l">
              <a:buNone/>
              <a:tabLst/>
              <a:defRPr sz="2200" cap="all" baseline="0">
                <a:solidFill>
                  <a:schemeClr val="bg1"/>
                </a:solidFill>
              </a:defRPr>
            </a:lvl2pPr>
            <a:lvl3pPr marL="19050" indent="0" algn="l">
              <a:spcBef>
                <a:spcPts val="800"/>
              </a:spcBef>
              <a:buNone/>
              <a:tabLst/>
              <a:defRPr sz="1800">
                <a:solidFill>
                  <a:schemeClr val="bg1"/>
                </a:solidFill>
              </a:defRPr>
            </a:lvl3pPr>
            <a:lvl4pPr marL="19050" indent="0" algn="ctr">
              <a:spcBef>
                <a:spcPts val="800"/>
              </a:spcBef>
              <a:buNone/>
              <a:tabLst/>
              <a:defRPr sz="2400">
                <a:solidFill>
                  <a:schemeClr val="bg1"/>
                </a:solidFill>
              </a:defRPr>
            </a:lvl4pPr>
            <a:lvl5pPr algn="ctr">
              <a:spcBef>
                <a:spcPts val="800"/>
              </a:spcBef>
              <a:defRPr sz="2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</p:txBody>
      </p:sp>
      <p:sp>
        <p:nvSpPr>
          <p:cNvPr id="5" name="Picture Placeholder 21">
            <a:extLst>
              <a:ext uri="{FF2B5EF4-FFF2-40B4-BE49-F238E27FC236}">
                <a16:creationId xmlns:a16="http://schemas.microsoft.com/office/drawing/2014/main" xmlns="" id="{FE8DD847-0B6C-A247-A7A8-0E54FB34748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998334" y="288119"/>
            <a:ext cx="5205319" cy="6292568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543778 w 9144000"/>
              <a:gd name="connsiteY2" fmla="*/ 2589389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65413"/>
              <a:gd name="connsiteY0" fmla="*/ 0 h 5143500"/>
              <a:gd name="connsiteX1" fmla="*/ 9144000 w 9165413"/>
              <a:gd name="connsiteY1" fmla="*/ 0 h 5143500"/>
              <a:gd name="connsiteX2" fmla="*/ 9165413 w 9165413"/>
              <a:gd name="connsiteY2" fmla="*/ 5138416 h 5143500"/>
              <a:gd name="connsiteX3" fmla="*/ 0 w 9165413"/>
              <a:gd name="connsiteY3" fmla="*/ 5143500 h 5143500"/>
              <a:gd name="connsiteX4" fmla="*/ 0 w 9165413"/>
              <a:gd name="connsiteY4" fmla="*/ 0 h 5143500"/>
              <a:gd name="connsiteX0" fmla="*/ 0 w 9174229"/>
              <a:gd name="connsiteY0" fmla="*/ 2519064 h 5143500"/>
              <a:gd name="connsiteX1" fmla="*/ 9152816 w 9174229"/>
              <a:gd name="connsiteY1" fmla="*/ 0 h 5143500"/>
              <a:gd name="connsiteX2" fmla="*/ 9174229 w 9174229"/>
              <a:gd name="connsiteY2" fmla="*/ 5138416 h 5143500"/>
              <a:gd name="connsiteX3" fmla="*/ 8816 w 9174229"/>
              <a:gd name="connsiteY3" fmla="*/ 5143500 h 5143500"/>
              <a:gd name="connsiteX4" fmla="*/ 0 w 9174229"/>
              <a:gd name="connsiteY4" fmla="*/ 2519064 h 5143500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30151"/>
              <a:gd name="connsiteY0" fmla="*/ 2504188 h 5128624"/>
              <a:gd name="connsiteX1" fmla="*/ 4374748 w 9130151"/>
              <a:gd name="connsiteY1" fmla="*/ 0 h 5128624"/>
              <a:gd name="connsiteX2" fmla="*/ 9130151 w 9130151"/>
              <a:gd name="connsiteY2" fmla="*/ 2589599 h 5128624"/>
              <a:gd name="connsiteX3" fmla="*/ 8816 w 9130151"/>
              <a:gd name="connsiteY3" fmla="*/ 5128624 h 5128624"/>
              <a:gd name="connsiteX4" fmla="*/ 0 w 9130151"/>
              <a:gd name="connsiteY4" fmla="*/ 2504188 h 5128624"/>
              <a:gd name="connsiteX0" fmla="*/ 0 w 9130151"/>
              <a:gd name="connsiteY0" fmla="*/ 2504188 h 5103830"/>
              <a:gd name="connsiteX1" fmla="*/ 4374748 w 9130151"/>
              <a:gd name="connsiteY1" fmla="*/ 0 h 5103830"/>
              <a:gd name="connsiteX2" fmla="*/ 9130151 w 9130151"/>
              <a:gd name="connsiteY2" fmla="*/ 2589599 h 5103830"/>
              <a:gd name="connsiteX3" fmla="*/ 4707543 w 9130151"/>
              <a:gd name="connsiteY3" fmla="*/ 5103830 h 5103830"/>
              <a:gd name="connsiteX4" fmla="*/ 0 w 9130151"/>
              <a:gd name="connsiteY4" fmla="*/ 2504188 h 5103830"/>
              <a:gd name="connsiteX0" fmla="*/ 0 w 9130151"/>
              <a:gd name="connsiteY0" fmla="*/ 2112444 h 4712086"/>
              <a:gd name="connsiteX1" fmla="*/ 4559876 w 9130151"/>
              <a:gd name="connsiteY1" fmla="*/ 0 h 4712086"/>
              <a:gd name="connsiteX2" fmla="*/ 9130151 w 9130151"/>
              <a:gd name="connsiteY2" fmla="*/ 2197855 h 4712086"/>
              <a:gd name="connsiteX3" fmla="*/ 4707543 w 9130151"/>
              <a:gd name="connsiteY3" fmla="*/ 4712086 h 4712086"/>
              <a:gd name="connsiteX4" fmla="*/ 0 w 9130151"/>
              <a:gd name="connsiteY4" fmla="*/ 2112444 h 4712086"/>
              <a:gd name="connsiteX0" fmla="*/ 0 w 9086073"/>
              <a:gd name="connsiteY0" fmla="*/ 2112444 h 4712086"/>
              <a:gd name="connsiteX1" fmla="*/ 4559876 w 9086073"/>
              <a:gd name="connsiteY1" fmla="*/ 0 h 4712086"/>
              <a:gd name="connsiteX2" fmla="*/ 9086073 w 9086073"/>
              <a:gd name="connsiteY2" fmla="*/ 2173061 h 4712086"/>
              <a:gd name="connsiteX3" fmla="*/ 4707543 w 9086073"/>
              <a:gd name="connsiteY3" fmla="*/ 4712086 h 4712086"/>
              <a:gd name="connsiteX4" fmla="*/ 0 w 9086073"/>
              <a:gd name="connsiteY4" fmla="*/ 2112444 h 4712086"/>
              <a:gd name="connsiteX0" fmla="*/ 0 w 9059626"/>
              <a:gd name="connsiteY0" fmla="*/ 2166991 h 4712086"/>
              <a:gd name="connsiteX1" fmla="*/ 4533429 w 9059626"/>
              <a:gd name="connsiteY1" fmla="*/ 0 h 4712086"/>
              <a:gd name="connsiteX2" fmla="*/ 9059626 w 9059626"/>
              <a:gd name="connsiteY2" fmla="*/ 2173061 h 4712086"/>
              <a:gd name="connsiteX3" fmla="*/ 4681096 w 9059626"/>
              <a:gd name="connsiteY3" fmla="*/ 4712086 h 4712086"/>
              <a:gd name="connsiteX4" fmla="*/ 0 w 9059626"/>
              <a:gd name="connsiteY4" fmla="*/ 2166991 h 4712086"/>
              <a:gd name="connsiteX0" fmla="*/ 0 w 9059626"/>
              <a:gd name="connsiteY0" fmla="*/ 2166991 h 5143501"/>
              <a:gd name="connsiteX1" fmla="*/ 4533429 w 9059626"/>
              <a:gd name="connsiteY1" fmla="*/ 0 h 5143501"/>
              <a:gd name="connsiteX2" fmla="*/ 9059626 w 9059626"/>
              <a:gd name="connsiteY2" fmla="*/ 2173061 h 5143501"/>
              <a:gd name="connsiteX3" fmla="*/ 4540046 w 9059626"/>
              <a:gd name="connsiteY3" fmla="*/ 5143501 h 5143501"/>
              <a:gd name="connsiteX4" fmla="*/ 0 w 9059626"/>
              <a:gd name="connsiteY4" fmla="*/ 2166991 h 5143501"/>
              <a:gd name="connsiteX0" fmla="*/ 0 w 9112520"/>
              <a:gd name="connsiteY0" fmla="*/ 2166991 h 5143501"/>
              <a:gd name="connsiteX1" fmla="*/ 4533429 w 9112520"/>
              <a:gd name="connsiteY1" fmla="*/ 0 h 5143501"/>
              <a:gd name="connsiteX2" fmla="*/ 9112520 w 9112520"/>
              <a:gd name="connsiteY2" fmla="*/ 2619353 h 5143501"/>
              <a:gd name="connsiteX3" fmla="*/ 4540046 w 9112520"/>
              <a:gd name="connsiteY3" fmla="*/ 5143501 h 5143501"/>
              <a:gd name="connsiteX4" fmla="*/ 0 w 9112520"/>
              <a:gd name="connsiteY4" fmla="*/ 2166991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205 w 9156803"/>
              <a:gd name="connsiteY0" fmla="*/ 2628158 h 5143501"/>
              <a:gd name="connsiteX1" fmla="*/ 4577712 w 9156803"/>
              <a:gd name="connsiteY1" fmla="*/ 0 h 5143501"/>
              <a:gd name="connsiteX2" fmla="*/ 9156803 w 9156803"/>
              <a:gd name="connsiteY2" fmla="*/ 2619353 h 5143501"/>
              <a:gd name="connsiteX3" fmla="*/ 4584329 w 9156803"/>
              <a:gd name="connsiteY3" fmla="*/ 5143501 h 5143501"/>
              <a:gd name="connsiteX4" fmla="*/ 205 w 9156803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720"/>
              <a:gd name="connsiteY0" fmla="*/ 2628158 h 5143501"/>
              <a:gd name="connsiteX1" fmla="*/ 4577507 w 9156720"/>
              <a:gd name="connsiteY1" fmla="*/ 0 h 5143501"/>
              <a:gd name="connsiteX2" fmla="*/ 9156598 w 9156720"/>
              <a:gd name="connsiteY2" fmla="*/ 2619353 h 5143501"/>
              <a:gd name="connsiteX3" fmla="*/ 4584124 w 9156720"/>
              <a:gd name="connsiteY3" fmla="*/ 5143501 h 5143501"/>
              <a:gd name="connsiteX4" fmla="*/ 0 w 9156720"/>
              <a:gd name="connsiteY4" fmla="*/ 2628158 h 5143501"/>
              <a:gd name="connsiteX0" fmla="*/ 0 w 9157531"/>
              <a:gd name="connsiteY0" fmla="*/ 2628158 h 5143501"/>
              <a:gd name="connsiteX1" fmla="*/ 4577507 w 9157531"/>
              <a:gd name="connsiteY1" fmla="*/ 0 h 5143501"/>
              <a:gd name="connsiteX2" fmla="*/ 9156598 w 9157531"/>
              <a:gd name="connsiteY2" fmla="*/ 2619353 h 5143501"/>
              <a:gd name="connsiteX3" fmla="*/ 4584124 w 9157531"/>
              <a:gd name="connsiteY3" fmla="*/ 5143501 h 5143501"/>
              <a:gd name="connsiteX4" fmla="*/ 0 w 9157531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7"/>
              <a:gd name="connsiteX1" fmla="*/ 4577507 w 9157859"/>
              <a:gd name="connsiteY1" fmla="*/ 0 h 5143507"/>
              <a:gd name="connsiteX2" fmla="*/ 9156598 w 9157859"/>
              <a:gd name="connsiteY2" fmla="*/ 2619353 h 5143507"/>
              <a:gd name="connsiteX3" fmla="*/ 4584124 w 9157859"/>
              <a:gd name="connsiteY3" fmla="*/ 5143501 h 5143507"/>
              <a:gd name="connsiteX4" fmla="*/ 0 w 9157859"/>
              <a:gd name="connsiteY4" fmla="*/ 2628158 h 5143507"/>
              <a:gd name="connsiteX0" fmla="*/ 0 w 9156846"/>
              <a:gd name="connsiteY0" fmla="*/ 2628158 h 5143509"/>
              <a:gd name="connsiteX1" fmla="*/ 4577507 w 9156846"/>
              <a:gd name="connsiteY1" fmla="*/ 0 h 5143509"/>
              <a:gd name="connsiteX2" fmla="*/ 9156598 w 9156846"/>
              <a:gd name="connsiteY2" fmla="*/ 2619353 h 5143509"/>
              <a:gd name="connsiteX3" fmla="*/ 4584124 w 9156846"/>
              <a:gd name="connsiteY3" fmla="*/ 5143501 h 5143509"/>
              <a:gd name="connsiteX4" fmla="*/ 0 w 9156846"/>
              <a:gd name="connsiteY4" fmla="*/ 2628158 h 5143509"/>
              <a:gd name="connsiteX0" fmla="*/ 0 w 9156718"/>
              <a:gd name="connsiteY0" fmla="*/ 2628158 h 5143507"/>
              <a:gd name="connsiteX1" fmla="*/ 4577507 w 9156718"/>
              <a:gd name="connsiteY1" fmla="*/ 0 h 5143507"/>
              <a:gd name="connsiteX2" fmla="*/ 9156598 w 9156718"/>
              <a:gd name="connsiteY2" fmla="*/ 2619353 h 5143507"/>
              <a:gd name="connsiteX3" fmla="*/ 4584124 w 9156718"/>
              <a:gd name="connsiteY3" fmla="*/ 5143501 h 5143507"/>
              <a:gd name="connsiteX4" fmla="*/ 0 w 9156718"/>
              <a:gd name="connsiteY4" fmla="*/ 2628158 h 5143507"/>
              <a:gd name="connsiteX0" fmla="*/ 0 w 9156599"/>
              <a:gd name="connsiteY0" fmla="*/ 2628158 h 5143509"/>
              <a:gd name="connsiteX1" fmla="*/ 4577507 w 9156599"/>
              <a:gd name="connsiteY1" fmla="*/ 0 h 5143509"/>
              <a:gd name="connsiteX2" fmla="*/ 9156598 w 9156599"/>
              <a:gd name="connsiteY2" fmla="*/ 2619353 h 5143509"/>
              <a:gd name="connsiteX3" fmla="*/ 4584124 w 9156599"/>
              <a:gd name="connsiteY3" fmla="*/ 5143501 h 5143509"/>
              <a:gd name="connsiteX4" fmla="*/ 0 w 9156599"/>
              <a:gd name="connsiteY4" fmla="*/ 2628158 h 5143509"/>
              <a:gd name="connsiteX0" fmla="*/ 0 w 9156599"/>
              <a:gd name="connsiteY0" fmla="*/ 2628158 h 5143507"/>
              <a:gd name="connsiteX1" fmla="*/ 4577507 w 9156599"/>
              <a:gd name="connsiteY1" fmla="*/ 0 h 5143507"/>
              <a:gd name="connsiteX2" fmla="*/ 9156598 w 9156599"/>
              <a:gd name="connsiteY2" fmla="*/ 2619353 h 5143507"/>
              <a:gd name="connsiteX3" fmla="*/ 4584124 w 9156599"/>
              <a:gd name="connsiteY3" fmla="*/ 5143501 h 5143507"/>
              <a:gd name="connsiteX4" fmla="*/ 0 w 9156599"/>
              <a:gd name="connsiteY4" fmla="*/ 2628158 h 5143507"/>
              <a:gd name="connsiteX0" fmla="*/ 0 w 9156599"/>
              <a:gd name="connsiteY0" fmla="*/ 2628158 h 5143551"/>
              <a:gd name="connsiteX1" fmla="*/ 4577507 w 9156599"/>
              <a:gd name="connsiteY1" fmla="*/ 0 h 5143551"/>
              <a:gd name="connsiteX2" fmla="*/ 9156598 w 9156599"/>
              <a:gd name="connsiteY2" fmla="*/ 2619353 h 5143551"/>
              <a:gd name="connsiteX3" fmla="*/ 4584124 w 9156599"/>
              <a:gd name="connsiteY3" fmla="*/ 5143501 h 5143551"/>
              <a:gd name="connsiteX4" fmla="*/ 0 w 9156599"/>
              <a:gd name="connsiteY4" fmla="*/ 2628158 h 5143551"/>
              <a:gd name="connsiteX0" fmla="*/ 0 w 9263933"/>
              <a:gd name="connsiteY0" fmla="*/ 2733325 h 5248717"/>
              <a:gd name="connsiteX1" fmla="*/ 4577507 w 9263933"/>
              <a:gd name="connsiteY1" fmla="*/ 105167 h 5248717"/>
              <a:gd name="connsiteX2" fmla="*/ 7562372 w 9263933"/>
              <a:gd name="connsiteY2" fmla="*/ 734861 h 5248717"/>
              <a:gd name="connsiteX3" fmla="*/ 9156598 w 9263933"/>
              <a:gd name="connsiteY3" fmla="*/ 2724520 h 5248717"/>
              <a:gd name="connsiteX4" fmla="*/ 4584124 w 9263933"/>
              <a:gd name="connsiteY4" fmla="*/ 5248668 h 5248717"/>
              <a:gd name="connsiteX5" fmla="*/ 0 w 9263933"/>
              <a:gd name="connsiteY5" fmla="*/ 2733325 h 5248717"/>
              <a:gd name="connsiteX0" fmla="*/ 0 w 9156598"/>
              <a:gd name="connsiteY0" fmla="*/ 2733325 h 5345487"/>
              <a:gd name="connsiteX1" fmla="*/ 4577507 w 9156598"/>
              <a:gd name="connsiteY1" fmla="*/ 105167 h 5345487"/>
              <a:gd name="connsiteX2" fmla="*/ 7562372 w 9156598"/>
              <a:gd name="connsiteY2" fmla="*/ 734861 h 5345487"/>
              <a:gd name="connsiteX3" fmla="*/ 9156598 w 9156598"/>
              <a:gd name="connsiteY3" fmla="*/ 2724520 h 5345487"/>
              <a:gd name="connsiteX4" fmla="*/ 7562372 w 9156598"/>
              <a:gd name="connsiteY4" fmla="*/ 4625759 h 5345487"/>
              <a:gd name="connsiteX5" fmla="*/ 4584124 w 9156598"/>
              <a:gd name="connsiteY5" fmla="*/ 5248668 h 5345487"/>
              <a:gd name="connsiteX6" fmla="*/ 0 w 9156598"/>
              <a:gd name="connsiteY6" fmla="*/ 2733325 h 5345487"/>
              <a:gd name="connsiteX0" fmla="*/ 0 w 7935065"/>
              <a:gd name="connsiteY0" fmla="*/ 2781506 h 5393668"/>
              <a:gd name="connsiteX1" fmla="*/ 4577507 w 7935065"/>
              <a:gd name="connsiteY1" fmla="*/ 153348 h 5393668"/>
              <a:gd name="connsiteX2" fmla="*/ 7562372 w 7935065"/>
              <a:gd name="connsiteY2" fmla="*/ 783042 h 5393668"/>
              <a:gd name="connsiteX3" fmla="*/ 7562372 w 7935065"/>
              <a:gd name="connsiteY3" fmla="*/ 4673940 h 5393668"/>
              <a:gd name="connsiteX4" fmla="*/ 4584124 w 7935065"/>
              <a:gd name="connsiteY4" fmla="*/ 5296849 h 5393668"/>
              <a:gd name="connsiteX5" fmla="*/ 0 w 7935065"/>
              <a:gd name="connsiteY5" fmla="*/ 2781506 h 5393668"/>
              <a:gd name="connsiteX0" fmla="*/ 0 w 7935066"/>
              <a:gd name="connsiteY0" fmla="*/ 2641672 h 5253834"/>
              <a:gd name="connsiteX1" fmla="*/ 4577507 w 7935066"/>
              <a:gd name="connsiteY1" fmla="*/ 13514 h 5253834"/>
              <a:gd name="connsiteX2" fmla="*/ 7562372 w 7935066"/>
              <a:gd name="connsiteY2" fmla="*/ 643208 h 5253834"/>
              <a:gd name="connsiteX3" fmla="*/ 7562372 w 7935066"/>
              <a:gd name="connsiteY3" fmla="*/ 4534106 h 5253834"/>
              <a:gd name="connsiteX4" fmla="*/ 4584124 w 7935066"/>
              <a:gd name="connsiteY4" fmla="*/ 5157015 h 5253834"/>
              <a:gd name="connsiteX5" fmla="*/ 0 w 7935066"/>
              <a:gd name="connsiteY5" fmla="*/ 2641672 h 5253834"/>
              <a:gd name="connsiteX0" fmla="*/ 0 w 7935066"/>
              <a:gd name="connsiteY0" fmla="*/ 2629095 h 5241257"/>
              <a:gd name="connsiteX1" fmla="*/ 4577507 w 7935066"/>
              <a:gd name="connsiteY1" fmla="*/ 937 h 5241257"/>
              <a:gd name="connsiteX2" fmla="*/ 7562372 w 7935066"/>
              <a:gd name="connsiteY2" fmla="*/ 630631 h 5241257"/>
              <a:gd name="connsiteX3" fmla="*/ 7562372 w 7935066"/>
              <a:gd name="connsiteY3" fmla="*/ 4521529 h 5241257"/>
              <a:gd name="connsiteX4" fmla="*/ 4584124 w 7935066"/>
              <a:gd name="connsiteY4" fmla="*/ 5144438 h 5241257"/>
              <a:gd name="connsiteX5" fmla="*/ 0 w 7935066"/>
              <a:gd name="connsiteY5" fmla="*/ 2629095 h 5241257"/>
              <a:gd name="connsiteX0" fmla="*/ 0 w 7786206"/>
              <a:gd name="connsiteY0" fmla="*/ 2629095 h 5241257"/>
              <a:gd name="connsiteX1" fmla="*/ 4577507 w 7786206"/>
              <a:gd name="connsiteY1" fmla="*/ 937 h 5241257"/>
              <a:gd name="connsiteX2" fmla="*/ 7562372 w 7786206"/>
              <a:gd name="connsiteY2" fmla="*/ 630631 h 5241257"/>
              <a:gd name="connsiteX3" fmla="*/ 7562372 w 7786206"/>
              <a:gd name="connsiteY3" fmla="*/ 4521529 h 5241257"/>
              <a:gd name="connsiteX4" fmla="*/ 4584124 w 7786206"/>
              <a:gd name="connsiteY4" fmla="*/ 5144438 h 5241257"/>
              <a:gd name="connsiteX5" fmla="*/ 0 w 7786206"/>
              <a:gd name="connsiteY5" fmla="*/ 2629095 h 5241257"/>
              <a:gd name="connsiteX0" fmla="*/ 0 w 7576295"/>
              <a:gd name="connsiteY0" fmla="*/ 2629095 h 5241257"/>
              <a:gd name="connsiteX1" fmla="*/ 4577507 w 7576295"/>
              <a:gd name="connsiteY1" fmla="*/ 937 h 5241257"/>
              <a:gd name="connsiteX2" fmla="*/ 7562372 w 7576295"/>
              <a:gd name="connsiteY2" fmla="*/ 630631 h 5241257"/>
              <a:gd name="connsiteX3" fmla="*/ 7562372 w 7576295"/>
              <a:gd name="connsiteY3" fmla="*/ 4521529 h 5241257"/>
              <a:gd name="connsiteX4" fmla="*/ 4584124 w 7576295"/>
              <a:gd name="connsiteY4" fmla="*/ 5144438 h 5241257"/>
              <a:gd name="connsiteX5" fmla="*/ 0 w 7576295"/>
              <a:gd name="connsiteY5" fmla="*/ 2629095 h 5241257"/>
              <a:gd name="connsiteX0" fmla="*/ 0 w 7576295"/>
              <a:gd name="connsiteY0" fmla="*/ 2629095 h 5241257"/>
              <a:gd name="connsiteX1" fmla="*/ 4577507 w 7576295"/>
              <a:gd name="connsiteY1" fmla="*/ 937 h 5241257"/>
              <a:gd name="connsiteX2" fmla="*/ 7562372 w 7576295"/>
              <a:gd name="connsiteY2" fmla="*/ 630631 h 5241257"/>
              <a:gd name="connsiteX3" fmla="*/ 7562372 w 7576295"/>
              <a:gd name="connsiteY3" fmla="*/ 4521529 h 5241257"/>
              <a:gd name="connsiteX4" fmla="*/ 4584124 w 7576295"/>
              <a:gd name="connsiteY4" fmla="*/ 5144438 h 5241257"/>
              <a:gd name="connsiteX5" fmla="*/ 0 w 7576295"/>
              <a:gd name="connsiteY5" fmla="*/ 2629095 h 5241257"/>
              <a:gd name="connsiteX0" fmla="*/ 0 w 7576295"/>
              <a:gd name="connsiteY0" fmla="*/ 2629095 h 5241257"/>
              <a:gd name="connsiteX1" fmla="*/ 4577507 w 7576295"/>
              <a:gd name="connsiteY1" fmla="*/ 937 h 5241257"/>
              <a:gd name="connsiteX2" fmla="*/ 7562372 w 7576295"/>
              <a:gd name="connsiteY2" fmla="*/ 630631 h 5241257"/>
              <a:gd name="connsiteX3" fmla="*/ 7562372 w 7576295"/>
              <a:gd name="connsiteY3" fmla="*/ 4521529 h 5241257"/>
              <a:gd name="connsiteX4" fmla="*/ 4584124 w 7576295"/>
              <a:gd name="connsiteY4" fmla="*/ 5144438 h 5241257"/>
              <a:gd name="connsiteX5" fmla="*/ 0 w 7576295"/>
              <a:gd name="connsiteY5" fmla="*/ 2629095 h 5241257"/>
              <a:gd name="connsiteX0" fmla="*/ 0 w 7576295"/>
              <a:gd name="connsiteY0" fmla="*/ 2628158 h 5240320"/>
              <a:gd name="connsiteX1" fmla="*/ 4577507 w 7576295"/>
              <a:gd name="connsiteY1" fmla="*/ 0 h 5240320"/>
              <a:gd name="connsiteX2" fmla="*/ 7562372 w 7576295"/>
              <a:gd name="connsiteY2" fmla="*/ 629694 h 5240320"/>
              <a:gd name="connsiteX3" fmla="*/ 7562372 w 7576295"/>
              <a:gd name="connsiteY3" fmla="*/ 4520592 h 5240320"/>
              <a:gd name="connsiteX4" fmla="*/ 4584124 w 7576295"/>
              <a:gd name="connsiteY4" fmla="*/ 5143501 h 5240320"/>
              <a:gd name="connsiteX5" fmla="*/ 0 w 7576295"/>
              <a:gd name="connsiteY5" fmla="*/ 2628158 h 5240320"/>
              <a:gd name="connsiteX0" fmla="*/ 0 w 7576295"/>
              <a:gd name="connsiteY0" fmla="*/ 2628158 h 5240320"/>
              <a:gd name="connsiteX1" fmla="*/ 4577507 w 7576295"/>
              <a:gd name="connsiteY1" fmla="*/ 0 h 5240320"/>
              <a:gd name="connsiteX2" fmla="*/ 7562372 w 7576295"/>
              <a:gd name="connsiteY2" fmla="*/ 629694 h 5240320"/>
              <a:gd name="connsiteX3" fmla="*/ 7562372 w 7576295"/>
              <a:gd name="connsiteY3" fmla="*/ 4520592 h 5240320"/>
              <a:gd name="connsiteX4" fmla="*/ 4584124 w 7576295"/>
              <a:gd name="connsiteY4" fmla="*/ 5143501 h 5240320"/>
              <a:gd name="connsiteX5" fmla="*/ 0 w 7576295"/>
              <a:gd name="connsiteY5" fmla="*/ 2628158 h 5240320"/>
              <a:gd name="connsiteX0" fmla="*/ 0 w 7576295"/>
              <a:gd name="connsiteY0" fmla="*/ 2628158 h 5240320"/>
              <a:gd name="connsiteX1" fmla="*/ 4577507 w 7576295"/>
              <a:gd name="connsiteY1" fmla="*/ 0 h 5240320"/>
              <a:gd name="connsiteX2" fmla="*/ 7562372 w 7576295"/>
              <a:gd name="connsiteY2" fmla="*/ 629694 h 5240320"/>
              <a:gd name="connsiteX3" fmla="*/ 7562372 w 7576295"/>
              <a:gd name="connsiteY3" fmla="*/ 4520592 h 5240320"/>
              <a:gd name="connsiteX4" fmla="*/ 4584124 w 7576295"/>
              <a:gd name="connsiteY4" fmla="*/ 5143501 h 5240320"/>
              <a:gd name="connsiteX5" fmla="*/ 0 w 7576295"/>
              <a:gd name="connsiteY5" fmla="*/ 2628158 h 5240320"/>
              <a:gd name="connsiteX0" fmla="*/ 0 w 7576295"/>
              <a:gd name="connsiteY0" fmla="*/ 2628158 h 5240320"/>
              <a:gd name="connsiteX1" fmla="*/ 4577507 w 7576295"/>
              <a:gd name="connsiteY1" fmla="*/ 0 h 5240320"/>
              <a:gd name="connsiteX2" fmla="*/ 7562372 w 7576295"/>
              <a:gd name="connsiteY2" fmla="*/ 629694 h 5240320"/>
              <a:gd name="connsiteX3" fmla="*/ 7562372 w 7576295"/>
              <a:gd name="connsiteY3" fmla="*/ 4520592 h 5240320"/>
              <a:gd name="connsiteX4" fmla="*/ 4584124 w 7576295"/>
              <a:gd name="connsiteY4" fmla="*/ 5143501 h 5240320"/>
              <a:gd name="connsiteX5" fmla="*/ 0 w 7576295"/>
              <a:gd name="connsiteY5" fmla="*/ 2628158 h 5240320"/>
              <a:gd name="connsiteX0" fmla="*/ 0 w 7576295"/>
              <a:gd name="connsiteY0" fmla="*/ 2628158 h 5240320"/>
              <a:gd name="connsiteX1" fmla="*/ 4577507 w 7576295"/>
              <a:gd name="connsiteY1" fmla="*/ 0 h 5240320"/>
              <a:gd name="connsiteX2" fmla="*/ 7562372 w 7576295"/>
              <a:gd name="connsiteY2" fmla="*/ 629694 h 5240320"/>
              <a:gd name="connsiteX3" fmla="*/ 7562372 w 7576295"/>
              <a:gd name="connsiteY3" fmla="*/ 4520592 h 5240320"/>
              <a:gd name="connsiteX4" fmla="*/ 4584124 w 7576295"/>
              <a:gd name="connsiteY4" fmla="*/ 5143501 h 5240320"/>
              <a:gd name="connsiteX5" fmla="*/ 0 w 7576295"/>
              <a:gd name="connsiteY5" fmla="*/ 2628158 h 5240320"/>
              <a:gd name="connsiteX0" fmla="*/ 0 w 7576295"/>
              <a:gd name="connsiteY0" fmla="*/ 2628164 h 5240326"/>
              <a:gd name="connsiteX1" fmla="*/ 4577507 w 7576295"/>
              <a:gd name="connsiteY1" fmla="*/ 6 h 5240326"/>
              <a:gd name="connsiteX2" fmla="*/ 7562372 w 7576295"/>
              <a:gd name="connsiteY2" fmla="*/ 629700 h 5240326"/>
              <a:gd name="connsiteX3" fmla="*/ 7562372 w 7576295"/>
              <a:gd name="connsiteY3" fmla="*/ 4520598 h 5240326"/>
              <a:gd name="connsiteX4" fmla="*/ 4584124 w 7576295"/>
              <a:gd name="connsiteY4" fmla="*/ 5143507 h 5240326"/>
              <a:gd name="connsiteX5" fmla="*/ 0 w 7576295"/>
              <a:gd name="connsiteY5" fmla="*/ 2628164 h 5240326"/>
              <a:gd name="connsiteX0" fmla="*/ 0 w 7576295"/>
              <a:gd name="connsiteY0" fmla="*/ 2628164 h 5240326"/>
              <a:gd name="connsiteX1" fmla="*/ 4577507 w 7576295"/>
              <a:gd name="connsiteY1" fmla="*/ 6 h 5240326"/>
              <a:gd name="connsiteX2" fmla="*/ 7562372 w 7576295"/>
              <a:gd name="connsiteY2" fmla="*/ 629700 h 5240326"/>
              <a:gd name="connsiteX3" fmla="*/ 7562372 w 7576295"/>
              <a:gd name="connsiteY3" fmla="*/ 4520598 h 5240326"/>
              <a:gd name="connsiteX4" fmla="*/ 4584124 w 7576295"/>
              <a:gd name="connsiteY4" fmla="*/ 5143507 h 5240326"/>
              <a:gd name="connsiteX5" fmla="*/ 0 w 7576295"/>
              <a:gd name="connsiteY5" fmla="*/ 2628164 h 5240326"/>
              <a:gd name="connsiteX0" fmla="*/ 0 w 7576295"/>
              <a:gd name="connsiteY0" fmla="*/ 2628164 h 5240326"/>
              <a:gd name="connsiteX1" fmla="*/ 4577507 w 7576295"/>
              <a:gd name="connsiteY1" fmla="*/ 6 h 5240326"/>
              <a:gd name="connsiteX2" fmla="*/ 7562372 w 7576295"/>
              <a:gd name="connsiteY2" fmla="*/ 629700 h 5240326"/>
              <a:gd name="connsiteX3" fmla="*/ 7562372 w 7576295"/>
              <a:gd name="connsiteY3" fmla="*/ 4520598 h 5240326"/>
              <a:gd name="connsiteX4" fmla="*/ 4584124 w 7576295"/>
              <a:gd name="connsiteY4" fmla="*/ 5143507 h 5240326"/>
              <a:gd name="connsiteX5" fmla="*/ 0 w 7576295"/>
              <a:gd name="connsiteY5" fmla="*/ 2628164 h 5240326"/>
              <a:gd name="connsiteX0" fmla="*/ 0 w 7576295"/>
              <a:gd name="connsiteY0" fmla="*/ 2628164 h 5240326"/>
              <a:gd name="connsiteX1" fmla="*/ 4577507 w 7576295"/>
              <a:gd name="connsiteY1" fmla="*/ 6 h 5240326"/>
              <a:gd name="connsiteX2" fmla="*/ 7562372 w 7576295"/>
              <a:gd name="connsiteY2" fmla="*/ 629700 h 5240326"/>
              <a:gd name="connsiteX3" fmla="*/ 7562372 w 7576295"/>
              <a:gd name="connsiteY3" fmla="*/ 4520598 h 5240326"/>
              <a:gd name="connsiteX4" fmla="*/ 4584124 w 7576295"/>
              <a:gd name="connsiteY4" fmla="*/ 5143507 h 5240326"/>
              <a:gd name="connsiteX5" fmla="*/ 0 w 7576295"/>
              <a:gd name="connsiteY5" fmla="*/ 2628164 h 5240326"/>
              <a:gd name="connsiteX0" fmla="*/ 0 w 7576295"/>
              <a:gd name="connsiteY0" fmla="*/ 2628164 h 5143766"/>
              <a:gd name="connsiteX1" fmla="*/ 4577507 w 7576295"/>
              <a:gd name="connsiteY1" fmla="*/ 6 h 5143766"/>
              <a:gd name="connsiteX2" fmla="*/ 7562372 w 7576295"/>
              <a:gd name="connsiteY2" fmla="*/ 629700 h 5143766"/>
              <a:gd name="connsiteX3" fmla="*/ 7562372 w 7576295"/>
              <a:gd name="connsiteY3" fmla="*/ 4520598 h 5143766"/>
              <a:gd name="connsiteX4" fmla="*/ 4584124 w 7576295"/>
              <a:gd name="connsiteY4" fmla="*/ 5143507 h 5143766"/>
              <a:gd name="connsiteX5" fmla="*/ 0 w 7576295"/>
              <a:gd name="connsiteY5" fmla="*/ 2628164 h 5143766"/>
              <a:gd name="connsiteX0" fmla="*/ 0 w 7576295"/>
              <a:gd name="connsiteY0" fmla="*/ 2628164 h 5143766"/>
              <a:gd name="connsiteX1" fmla="*/ 4577507 w 7576295"/>
              <a:gd name="connsiteY1" fmla="*/ 6 h 5143766"/>
              <a:gd name="connsiteX2" fmla="*/ 7562372 w 7576295"/>
              <a:gd name="connsiteY2" fmla="*/ 629700 h 5143766"/>
              <a:gd name="connsiteX3" fmla="*/ 7562372 w 7576295"/>
              <a:gd name="connsiteY3" fmla="*/ 4520598 h 5143766"/>
              <a:gd name="connsiteX4" fmla="*/ 4584124 w 7576295"/>
              <a:gd name="connsiteY4" fmla="*/ 5143507 h 5143766"/>
              <a:gd name="connsiteX5" fmla="*/ 0 w 7576295"/>
              <a:gd name="connsiteY5" fmla="*/ 2628164 h 5143766"/>
              <a:gd name="connsiteX0" fmla="*/ 0 w 7576295"/>
              <a:gd name="connsiteY0" fmla="*/ 2628164 h 5143766"/>
              <a:gd name="connsiteX1" fmla="*/ 4577507 w 7576295"/>
              <a:gd name="connsiteY1" fmla="*/ 6 h 5143766"/>
              <a:gd name="connsiteX2" fmla="*/ 7562372 w 7576295"/>
              <a:gd name="connsiteY2" fmla="*/ 629700 h 5143766"/>
              <a:gd name="connsiteX3" fmla="*/ 7562372 w 7576295"/>
              <a:gd name="connsiteY3" fmla="*/ 4520598 h 5143766"/>
              <a:gd name="connsiteX4" fmla="*/ 4584124 w 7576295"/>
              <a:gd name="connsiteY4" fmla="*/ 5143507 h 5143766"/>
              <a:gd name="connsiteX5" fmla="*/ 0 w 7576295"/>
              <a:gd name="connsiteY5" fmla="*/ 2628164 h 5143766"/>
              <a:gd name="connsiteX0" fmla="*/ 0 w 7576295"/>
              <a:gd name="connsiteY0" fmla="*/ 2628164 h 5143766"/>
              <a:gd name="connsiteX1" fmla="*/ 4577507 w 7576295"/>
              <a:gd name="connsiteY1" fmla="*/ 6 h 5143766"/>
              <a:gd name="connsiteX2" fmla="*/ 7562372 w 7576295"/>
              <a:gd name="connsiteY2" fmla="*/ 629700 h 5143766"/>
              <a:gd name="connsiteX3" fmla="*/ 7562372 w 7576295"/>
              <a:gd name="connsiteY3" fmla="*/ 4520598 h 5143766"/>
              <a:gd name="connsiteX4" fmla="*/ 4584124 w 7576295"/>
              <a:gd name="connsiteY4" fmla="*/ 5143507 h 5143766"/>
              <a:gd name="connsiteX5" fmla="*/ 0 w 7576295"/>
              <a:gd name="connsiteY5" fmla="*/ 2628164 h 5143766"/>
              <a:gd name="connsiteX0" fmla="*/ 0 w 7576295"/>
              <a:gd name="connsiteY0" fmla="*/ 2628158 h 5143760"/>
              <a:gd name="connsiteX1" fmla="*/ 4577507 w 7576295"/>
              <a:gd name="connsiteY1" fmla="*/ 0 h 5143760"/>
              <a:gd name="connsiteX2" fmla="*/ 7562372 w 7576295"/>
              <a:gd name="connsiteY2" fmla="*/ 629694 h 5143760"/>
              <a:gd name="connsiteX3" fmla="*/ 7562372 w 7576295"/>
              <a:gd name="connsiteY3" fmla="*/ 4520592 h 5143760"/>
              <a:gd name="connsiteX4" fmla="*/ 4584124 w 7576295"/>
              <a:gd name="connsiteY4" fmla="*/ 5143501 h 5143760"/>
              <a:gd name="connsiteX5" fmla="*/ 0 w 7576295"/>
              <a:gd name="connsiteY5" fmla="*/ 2628158 h 5143760"/>
              <a:gd name="connsiteX0" fmla="*/ 0 w 7576295"/>
              <a:gd name="connsiteY0" fmla="*/ 2628158 h 5143760"/>
              <a:gd name="connsiteX1" fmla="*/ 4577507 w 7576295"/>
              <a:gd name="connsiteY1" fmla="*/ 0 h 5143760"/>
              <a:gd name="connsiteX2" fmla="*/ 7562372 w 7576295"/>
              <a:gd name="connsiteY2" fmla="*/ 629694 h 5143760"/>
              <a:gd name="connsiteX3" fmla="*/ 7562372 w 7576295"/>
              <a:gd name="connsiteY3" fmla="*/ 4520592 h 5143760"/>
              <a:gd name="connsiteX4" fmla="*/ 4584124 w 7576295"/>
              <a:gd name="connsiteY4" fmla="*/ 5143501 h 5143760"/>
              <a:gd name="connsiteX5" fmla="*/ 0 w 7576295"/>
              <a:gd name="connsiteY5" fmla="*/ 2628158 h 5143760"/>
              <a:gd name="connsiteX0" fmla="*/ 0 w 7576295"/>
              <a:gd name="connsiteY0" fmla="*/ 2628158 h 5143760"/>
              <a:gd name="connsiteX1" fmla="*/ 4577507 w 7576295"/>
              <a:gd name="connsiteY1" fmla="*/ 0 h 5143760"/>
              <a:gd name="connsiteX2" fmla="*/ 7562372 w 7576295"/>
              <a:gd name="connsiteY2" fmla="*/ 629694 h 5143760"/>
              <a:gd name="connsiteX3" fmla="*/ 7562372 w 7576295"/>
              <a:gd name="connsiteY3" fmla="*/ 4520592 h 5143760"/>
              <a:gd name="connsiteX4" fmla="*/ 4584124 w 7576295"/>
              <a:gd name="connsiteY4" fmla="*/ 5143501 h 5143760"/>
              <a:gd name="connsiteX5" fmla="*/ 0 w 7576295"/>
              <a:gd name="connsiteY5" fmla="*/ 2628158 h 5143760"/>
              <a:gd name="connsiteX0" fmla="*/ 0 w 7576295"/>
              <a:gd name="connsiteY0" fmla="*/ 2628158 h 5143760"/>
              <a:gd name="connsiteX1" fmla="*/ 4577507 w 7576295"/>
              <a:gd name="connsiteY1" fmla="*/ 0 h 5143760"/>
              <a:gd name="connsiteX2" fmla="*/ 7562372 w 7576295"/>
              <a:gd name="connsiteY2" fmla="*/ 629694 h 5143760"/>
              <a:gd name="connsiteX3" fmla="*/ 7562372 w 7576295"/>
              <a:gd name="connsiteY3" fmla="*/ 4520592 h 5143760"/>
              <a:gd name="connsiteX4" fmla="*/ 4584124 w 7576295"/>
              <a:gd name="connsiteY4" fmla="*/ 5143501 h 5143760"/>
              <a:gd name="connsiteX5" fmla="*/ 0 w 7576295"/>
              <a:gd name="connsiteY5" fmla="*/ 2628158 h 5143760"/>
              <a:gd name="connsiteX0" fmla="*/ 0 w 7576295"/>
              <a:gd name="connsiteY0" fmla="*/ 2628158 h 5143760"/>
              <a:gd name="connsiteX1" fmla="*/ 4577507 w 7576295"/>
              <a:gd name="connsiteY1" fmla="*/ 0 h 5143760"/>
              <a:gd name="connsiteX2" fmla="*/ 7562372 w 7576295"/>
              <a:gd name="connsiteY2" fmla="*/ 629694 h 5143760"/>
              <a:gd name="connsiteX3" fmla="*/ 7562372 w 7576295"/>
              <a:gd name="connsiteY3" fmla="*/ 4520592 h 5143760"/>
              <a:gd name="connsiteX4" fmla="*/ 4584124 w 7576295"/>
              <a:gd name="connsiteY4" fmla="*/ 5143501 h 5143760"/>
              <a:gd name="connsiteX5" fmla="*/ 0 w 7576295"/>
              <a:gd name="connsiteY5" fmla="*/ 2628158 h 5143760"/>
              <a:gd name="connsiteX0" fmla="*/ 0 w 7576295"/>
              <a:gd name="connsiteY0" fmla="*/ 2628158 h 5143760"/>
              <a:gd name="connsiteX1" fmla="*/ 4577507 w 7576295"/>
              <a:gd name="connsiteY1" fmla="*/ 0 h 5143760"/>
              <a:gd name="connsiteX2" fmla="*/ 7562372 w 7576295"/>
              <a:gd name="connsiteY2" fmla="*/ 629694 h 5143760"/>
              <a:gd name="connsiteX3" fmla="*/ 7562372 w 7576295"/>
              <a:gd name="connsiteY3" fmla="*/ 4520592 h 5143760"/>
              <a:gd name="connsiteX4" fmla="*/ 4584124 w 7576295"/>
              <a:gd name="connsiteY4" fmla="*/ 5143501 h 5143760"/>
              <a:gd name="connsiteX5" fmla="*/ 0 w 7576295"/>
              <a:gd name="connsiteY5" fmla="*/ 2628158 h 514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76295" h="5143760">
                <a:moveTo>
                  <a:pt x="0" y="2628158"/>
                </a:moveTo>
                <a:cubicBezTo>
                  <a:pt x="23839" y="928989"/>
                  <a:pt x="2335459" y="18258"/>
                  <a:pt x="4577507" y="0"/>
                </a:cubicBezTo>
                <a:cubicBezTo>
                  <a:pt x="5525264" y="6701"/>
                  <a:pt x="6481486" y="127123"/>
                  <a:pt x="7562372" y="629694"/>
                </a:cubicBezTo>
                <a:cubicBezTo>
                  <a:pt x="7576717" y="1424083"/>
                  <a:pt x="7584728" y="3768292"/>
                  <a:pt x="7562372" y="4520592"/>
                </a:cubicBezTo>
                <a:cubicBezTo>
                  <a:pt x="6772566" y="4923117"/>
                  <a:pt x="5636566" y="5138826"/>
                  <a:pt x="4584124" y="5143501"/>
                </a:cubicBezTo>
                <a:cubicBezTo>
                  <a:pt x="2448584" y="5161736"/>
                  <a:pt x="82278" y="4217035"/>
                  <a:pt x="0" y="2628158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CA" dirty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59271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200B09-5F14-7444-AC8C-E6A176E67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8CC446D-CA9A-5D48-A81D-770581155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75" y="2351311"/>
            <a:ext cx="10515600" cy="3773397"/>
          </a:xfrm>
        </p:spPr>
        <p:txBody>
          <a:bodyPr/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xmlns="" id="{BCE0F3E3-2A3D-4542-BD27-6526C0720EB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069975" y="6223000"/>
            <a:ext cx="9128125" cy="454025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Insérer source / référence ici</a:t>
            </a:r>
          </a:p>
        </p:txBody>
      </p:sp>
    </p:spTree>
    <p:extLst>
      <p:ext uri="{BB962C8B-B14F-4D97-AF65-F5344CB8AC3E}">
        <p14:creationId xmlns:p14="http://schemas.microsoft.com/office/powerpoint/2010/main" val="2992498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200B09-5F14-7444-AC8C-E6A176E6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28600"/>
            <a:ext cx="10972799" cy="1325563"/>
          </a:xfrm>
        </p:spPr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8CC446D-CA9A-5D48-A81D-770581155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51311"/>
            <a:ext cx="4663440" cy="3773397"/>
          </a:xfrm>
        </p:spPr>
        <p:txBody>
          <a:bodyPr/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B3561FED-3507-004B-B3A2-81C280E267F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03719" y="2351311"/>
            <a:ext cx="4663440" cy="3773397"/>
          </a:xfrm>
        </p:spPr>
        <p:txBody>
          <a:bodyPr/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xmlns="" id="{64B09567-181E-2740-A0F8-F6AADE00719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69975" y="6223000"/>
            <a:ext cx="9128125" cy="454025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Insérer source / référence ici</a:t>
            </a:r>
          </a:p>
        </p:txBody>
      </p:sp>
    </p:spTree>
    <p:extLst>
      <p:ext uri="{BB962C8B-B14F-4D97-AF65-F5344CB8AC3E}">
        <p14:creationId xmlns:p14="http://schemas.microsoft.com/office/powerpoint/2010/main" val="3741952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image et descrip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B3561FED-3507-004B-B3A2-81C280E267F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6631" y="2411530"/>
            <a:ext cx="5765344" cy="371939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AA3ADA74-84BA-5C47-9A7A-32061E6510E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422416"/>
            <a:ext cx="5965371" cy="31452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CA" dirty="0"/>
              <a:t>Cliquez sur l’icône pour ajouter une image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xmlns="" id="{613BCA1B-077D-A341-A596-89A43F71A9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8962" y="5645128"/>
            <a:ext cx="5376407" cy="485797"/>
          </a:xfrm>
        </p:spPr>
        <p:txBody>
          <a:bodyPr anchor="t"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Cliquez pour insérer la légende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0524D777-BF12-1B40-8C1C-C3393D8D4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xmlns="" id="{208CA39E-63BF-864D-AA1D-4FB0EB8B724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069975" y="6223000"/>
            <a:ext cx="9128125" cy="454025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Insérer source / référence ici</a:t>
            </a:r>
          </a:p>
        </p:txBody>
      </p:sp>
    </p:spTree>
    <p:extLst>
      <p:ext uri="{BB962C8B-B14F-4D97-AF65-F5344CB8AC3E}">
        <p14:creationId xmlns:p14="http://schemas.microsoft.com/office/powerpoint/2010/main" val="2197081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ro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200B09-5F14-7444-AC8C-E6A176E67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8CC446D-CA9A-5D48-A81D-770581155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51311"/>
            <a:ext cx="4663440" cy="3773397"/>
          </a:xfrm>
        </p:spPr>
        <p:txBody>
          <a:bodyPr/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4" name="Picture Placeholder 21">
            <a:extLst>
              <a:ext uri="{FF2B5EF4-FFF2-40B4-BE49-F238E27FC236}">
                <a16:creationId xmlns:a16="http://schemas.microsoft.com/office/drawing/2014/main" xmlns="" id="{099D8C63-A0D3-7D4A-A443-B69085FD695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850851" y="2491963"/>
            <a:ext cx="3566160" cy="356616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543778 w 9144000"/>
              <a:gd name="connsiteY2" fmla="*/ 2589389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65413"/>
              <a:gd name="connsiteY0" fmla="*/ 0 h 5143500"/>
              <a:gd name="connsiteX1" fmla="*/ 9144000 w 9165413"/>
              <a:gd name="connsiteY1" fmla="*/ 0 h 5143500"/>
              <a:gd name="connsiteX2" fmla="*/ 9165413 w 9165413"/>
              <a:gd name="connsiteY2" fmla="*/ 5138416 h 5143500"/>
              <a:gd name="connsiteX3" fmla="*/ 0 w 9165413"/>
              <a:gd name="connsiteY3" fmla="*/ 5143500 h 5143500"/>
              <a:gd name="connsiteX4" fmla="*/ 0 w 9165413"/>
              <a:gd name="connsiteY4" fmla="*/ 0 h 5143500"/>
              <a:gd name="connsiteX0" fmla="*/ 0 w 9174229"/>
              <a:gd name="connsiteY0" fmla="*/ 2519064 h 5143500"/>
              <a:gd name="connsiteX1" fmla="*/ 9152816 w 9174229"/>
              <a:gd name="connsiteY1" fmla="*/ 0 h 5143500"/>
              <a:gd name="connsiteX2" fmla="*/ 9174229 w 9174229"/>
              <a:gd name="connsiteY2" fmla="*/ 5138416 h 5143500"/>
              <a:gd name="connsiteX3" fmla="*/ 8816 w 9174229"/>
              <a:gd name="connsiteY3" fmla="*/ 5143500 h 5143500"/>
              <a:gd name="connsiteX4" fmla="*/ 0 w 9174229"/>
              <a:gd name="connsiteY4" fmla="*/ 2519064 h 5143500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30151"/>
              <a:gd name="connsiteY0" fmla="*/ 2504188 h 5128624"/>
              <a:gd name="connsiteX1" fmla="*/ 4374748 w 9130151"/>
              <a:gd name="connsiteY1" fmla="*/ 0 h 5128624"/>
              <a:gd name="connsiteX2" fmla="*/ 9130151 w 9130151"/>
              <a:gd name="connsiteY2" fmla="*/ 2589599 h 5128624"/>
              <a:gd name="connsiteX3" fmla="*/ 8816 w 9130151"/>
              <a:gd name="connsiteY3" fmla="*/ 5128624 h 5128624"/>
              <a:gd name="connsiteX4" fmla="*/ 0 w 9130151"/>
              <a:gd name="connsiteY4" fmla="*/ 2504188 h 5128624"/>
              <a:gd name="connsiteX0" fmla="*/ 0 w 9130151"/>
              <a:gd name="connsiteY0" fmla="*/ 2504188 h 5103830"/>
              <a:gd name="connsiteX1" fmla="*/ 4374748 w 9130151"/>
              <a:gd name="connsiteY1" fmla="*/ 0 h 5103830"/>
              <a:gd name="connsiteX2" fmla="*/ 9130151 w 9130151"/>
              <a:gd name="connsiteY2" fmla="*/ 2589599 h 5103830"/>
              <a:gd name="connsiteX3" fmla="*/ 4707543 w 9130151"/>
              <a:gd name="connsiteY3" fmla="*/ 5103830 h 5103830"/>
              <a:gd name="connsiteX4" fmla="*/ 0 w 9130151"/>
              <a:gd name="connsiteY4" fmla="*/ 2504188 h 5103830"/>
              <a:gd name="connsiteX0" fmla="*/ 0 w 9130151"/>
              <a:gd name="connsiteY0" fmla="*/ 2112444 h 4712086"/>
              <a:gd name="connsiteX1" fmla="*/ 4559876 w 9130151"/>
              <a:gd name="connsiteY1" fmla="*/ 0 h 4712086"/>
              <a:gd name="connsiteX2" fmla="*/ 9130151 w 9130151"/>
              <a:gd name="connsiteY2" fmla="*/ 2197855 h 4712086"/>
              <a:gd name="connsiteX3" fmla="*/ 4707543 w 9130151"/>
              <a:gd name="connsiteY3" fmla="*/ 4712086 h 4712086"/>
              <a:gd name="connsiteX4" fmla="*/ 0 w 9130151"/>
              <a:gd name="connsiteY4" fmla="*/ 2112444 h 4712086"/>
              <a:gd name="connsiteX0" fmla="*/ 0 w 9086073"/>
              <a:gd name="connsiteY0" fmla="*/ 2112444 h 4712086"/>
              <a:gd name="connsiteX1" fmla="*/ 4559876 w 9086073"/>
              <a:gd name="connsiteY1" fmla="*/ 0 h 4712086"/>
              <a:gd name="connsiteX2" fmla="*/ 9086073 w 9086073"/>
              <a:gd name="connsiteY2" fmla="*/ 2173061 h 4712086"/>
              <a:gd name="connsiteX3" fmla="*/ 4707543 w 9086073"/>
              <a:gd name="connsiteY3" fmla="*/ 4712086 h 4712086"/>
              <a:gd name="connsiteX4" fmla="*/ 0 w 9086073"/>
              <a:gd name="connsiteY4" fmla="*/ 2112444 h 4712086"/>
              <a:gd name="connsiteX0" fmla="*/ 0 w 9059626"/>
              <a:gd name="connsiteY0" fmla="*/ 2166991 h 4712086"/>
              <a:gd name="connsiteX1" fmla="*/ 4533429 w 9059626"/>
              <a:gd name="connsiteY1" fmla="*/ 0 h 4712086"/>
              <a:gd name="connsiteX2" fmla="*/ 9059626 w 9059626"/>
              <a:gd name="connsiteY2" fmla="*/ 2173061 h 4712086"/>
              <a:gd name="connsiteX3" fmla="*/ 4681096 w 9059626"/>
              <a:gd name="connsiteY3" fmla="*/ 4712086 h 4712086"/>
              <a:gd name="connsiteX4" fmla="*/ 0 w 9059626"/>
              <a:gd name="connsiteY4" fmla="*/ 2166991 h 4712086"/>
              <a:gd name="connsiteX0" fmla="*/ 0 w 9059626"/>
              <a:gd name="connsiteY0" fmla="*/ 2166991 h 5143501"/>
              <a:gd name="connsiteX1" fmla="*/ 4533429 w 9059626"/>
              <a:gd name="connsiteY1" fmla="*/ 0 h 5143501"/>
              <a:gd name="connsiteX2" fmla="*/ 9059626 w 9059626"/>
              <a:gd name="connsiteY2" fmla="*/ 2173061 h 5143501"/>
              <a:gd name="connsiteX3" fmla="*/ 4540046 w 9059626"/>
              <a:gd name="connsiteY3" fmla="*/ 5143501 h 5143501"/>
              <a:gd name="connsiteX4" fmla="*/ 0 w 9059626"/>
              <a:gd name="connsiteY4" fmla="*/ 2166991 h 5143501"/>
              <a:gd name="connsiteX0" fmla="*/ 0 w 9112520"/>
              <a:gd name="connsiteY0" fmla="*/ 2166991 h 5143501"/>
              <a:gd name="connsiteX1" fmla="*/ 4533429 w 9112520"/>
              <a:gd name="connsiteY1" fmla="*/ 0 h 5143501"/>
              <a:gd name="connsiteX2" fmla="*/ 9112520 w 9112520"/>
              <a:gd name="connsiteY2" fmla="*/ 2619353 h 5143501"/>
              <a:gd name="connsiteX3" fmla="*/ 4540046 w 9112520"/>
              <a:gd name="connsiteY3" fmla="*/ 5143501 h 5143501"/>
              <a:gd name="connsiteX4" fmla="*/ 0 w 9112520"/>
              <a:gd name="connsiteY4" fmla="*/ 2166991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205 w 9156803"/>
              <a:gd name="connsiteY0" fmla="*/ 2628158 h 5143501"/>
              <a:gd name="connsiteX1" fmla="*/ 4577712 w 9156803"/>
              <a:gd name="connsiteY1" fmla="*/ 0 h 5143501"/>
              <a:gd name="connsiteX2" fmla="*/ 9156803 w 9156803"/>
              <a:gd name="connsiteY2" fmla="*/ 2619353 h 5143501"/>
              <a:gd name="connsiteX3" fmla="*/ 4584329 w 9156803"/>
              <a:gd name="connsiteY3" fmla="*/ 5143501 h 5143501"/>
              <a:gd name="connsiteX4" fmla="*/ 205 w 9156803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720"/>
              <a:gd name="connsiteY0" fmla="*/ 2628158 h 5143501"/>
              <a:gd name="connsiteX1" fmla="*/ 4577507 w 9156720"/>
              <a:gd name="connsiteY1" fmla="*/ 0 h 5143501"/>
              <a:gd name="connsiteX2" fmla="*/ 9156598 w 9156720"/>
              <a:gd name="connsiteY2" fmla="*/ 2619353 h 5143501"/>
              <a:gd name="connsiteX3" fmla="*/ 4584124 w 9156720"/>
              <a:gd name="connsiteY3" fmla="*/ 5143501 h 5143501"/>
              <a:gd name="connsiteX4" fmla="*/ 0 w 9156720"/>
              <a:gd name="connsiteY4" fmla="*/ 2628158 h 5143501"/>
              <a:gd name="connsiteX0" fmla="*/ 0 w 9157531"/>
              <a:gd name="connsiteY0" fmla="*/ 2628158 h 5143501"/>
              <a:gd name="connsiteX1" fmla="*/ 4577507 w 9157531"/>
              <a:gd name="connsiteY1" fmla="*/ 0 h 5143501"/>
              <a:gd name="connsiteX2" fmla="*/ 9156598 w 9157531"/>
              <a:gd name="connsiteY2" fmla="*/ 2619353 h 5143501"/>
              <a:gd name="connsiteX3" fmla="*/ 4584124 w 9157531"/>
              <a:gd name="connsiteY3" fmla="*/ 5143501 h 5143501"/>
              <a:gd name="connsiteX4" fmla="*/ 0 w 9157531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7"/>
              <a:gd name="connsiteX1" fmla="*/ 4577507 w 9157859"/>
              <a:gd name="connsiteY1" fmla="*/ 0 h 5143507"/>
              <a:gd name="connsiteX2" fmla="*/ 9156598 w 9157859"/>
              <a:gd name="connsiteY2" fmla="*/ 2619353 h 5143507"/>
              <a:gd name="connsiteX3" fmla="*/ 4584124 w 9157859"/>
              <a:gd name="connsiteY3" fmla="*/ 5143501 h 5143507"/>
              <a:gd name="connsiteX4" fmla="*/ 0 w 9157859"/>
              <a:gd name="connsiteY4" fmla="*/ 2628158 h 5143507"/>
              <a:gd name="connsiteX0" fmla="*/ 0 w 9156846"/>
              <a:gd name="connsiteY0" fmla="*/ 2628158 h 5143509"/>
              <a:gd name="connsiteX1" fmla="*/ 4577507 w 9156846"/>
              <a:gd name="connsiteY1" fmla="*/ 0 h 5143509"/>
              <a:gd name="connsiteX2" fmla="*/ 9156598 w 9156846"/>
              <a:gd name="connsiteY2" fmla="*/ 2619353 h 5143509"/>
              <a:gd name="connsiteX3" fmla="*/ 4584124 w 9156846"/>
              <a:gd name="connsiteY3" fmla="*/ 5143501 h 5143509"/>
              <a:gd name="connsiteX4" fmla="*/ 0 w 9156846"/>
              <a:gd name="connsiteY4" fmla="*/ 2628158 h 5143509"/>
              <a:gd name="connsiteX0" fmla="*/ 0 w 9156718"/>
              <a:gd name="connsiteY0" fmla="*/ 2628158 h 5143507"/>
              <a:gd name="connsiteX1" fmla="*/ 4577507 w 9156718"/>
              <a:gd name="connsiteY1" fmla="*/ 0 h 5143507"/>
              <a:gd name="connsiteX2" fmla="*/ 9156598 w 9156718"/>
              <a:gd name="connsiteY2" fmla="*/ 2619353 h 5143507"/>
              <a:gd name="connsiteX3" fmla="*/ 4584124 w 9156718"/>
              <a:gd name="connsiteY3" fmla="*/ 5143501 h 5143507"/>
              <a:gd name="connsiteX4" fmla="*/ 0 w 9156718"/>
              <a:gd name="connsiteY4" fmla="*/ 2628158 h 5143507"/>
              <a:gd name="connsiteX0" fmla="*/ 0 w 9156599"/>
              <a:gd name="connsiteY0" fmla="*/ 2628158 h 5143509"/>
              <a:gd name="connsiteX1" fmla="*/ 4577507 w 9156599"/>
              <a:gd name="connsiteY1" fmla="*/ 0 h 5143509"/>
              <a:gd name="connsiteX2" fmla="*/ 9156598 w 9156599"/>
              <a:gd name="connsiteY2" fmla="*/ 2619353 h 5143509"/>
              <a:gd name="connsiteX3" fmla="*/ 4584124 w 9156599"/>
              <a:gd name="connsiteY3" fmla="*/ 5143501 h 5143509"/>
              <a:gd name="connsiteX4" fmla="*/ 0 w 9156599"/>
              <a:gd name="connsiteY4" fmla="*/ 2628158 h 5143509"/>
              <a:gd name="connsiteX0" fmla="*/ 0 w 9156599"/>
              <a:gd name="connsiteY0" fmla="*/ 2628158 h 5143507"/>
              <a:gd name="connsiteX1" fmla="*/ 4577507 w 9156599"/>
              <a:gd name="connsiteY1" fmla="*/ 0 h 5143507"/>
              <a:gd name="connsiteX2" fmla="*/ 9156598 w 9156599"/>
              <a:gd name="connsiteY2" fmla="*/ 2619353 h 5143507"/>
              <a:gd name="connsiteX3" fmla="*/ 4584124 w 9156599"/>
              <a:gd name="connsiteY3" fmla="*/ 5143501 h 5143507"/>
              <a:gd name="connsiteX4" fmla="*/ 0 w 9156599"/>
              <a:gd name="connsiteY4" fmla="*/ 2628158 h 5143507"/>
              <a:gd name="connsiteX0" fmla="*/ 0 w 9156599"/>
              <a:gd name="connsiteY0" fmla="*/ 2628158 h 5143551"/>
              <a:gd name="connsiteX1" fmla="*/ 4577507 w 9156599"/>
              <a:gd name="connsiteY1" fmla="*/ 0 h 5143551"/>
              <a:gd name="connsiteX2" fmla="*/ 9156598 w 9156599"/>
              <a:gd name="connsiteY2" fmla="*/ 2619353 h 5143551"/>
              <a:gd name="connsiteX3" fmla="*/ 4584124 w 9156599"/>
              <a:gd name="connsiteY3" fmla="*/ 5143501 h 5143551"/>
              <a:gd name="connsiteX4" fmla="*/ 0 w 9156599"/>
              <a:gd name="connsiteY4" fmla="*/ 2628158 h 514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99" h="5143551">
                <a:moveTo>
                  <a:pt x="0" y="2628158"/>
                </a:moveTo>
                <a:cubicBezTo>
                  <a:pt x="733" y="983493"/>
                  <a:pt x="2364053" y="13224"/>
                  <a:pt x="4577507" y="0"/>
                </a:cubicBezTo>
                <a:cubicBezTo>
                  <a:pt x="6897908" y="17911"/>
                  <a:pt x="9149460" y="1030517"/>
                  <a:pt x="9156598" y="2619353"/>
                </a:cubicBezTo>
                <a:cubicBezTo>
                  <a:pt x="9131096" y="4090503"/>
                  <a:pt x="6936952" y="5140154"/>
                  <a:pt x="4584124" y="5143501"/>
                </a:cubicBezTo>
                <a:cubicBezTo>
                  <a:pt x="2527144" y="5151354"/>
                  <a:pt x="82278" y="4217035"/>
                  <a:pt x="0" y="2628158"/>
                </a:cubicBezTo>
                <a:close/>
              </a:path>
            </a:pathLst>
          </a:custGeom>
          <a:noFill/>
          <a:ln w="12700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CA" dirty="0"/>
              <a:t>Cliquez sur l’icône pour ajouter une image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xmlns="" id="{A8973C83-04AC-FC45-8E40-17E8CB9AEA2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069975" y="6223000"/>
            <a:ext cx="9128125" cy="454025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Insérer source / référence ici</a:t>
            </a:r>
          </a:p>
        </p:txBody>
      </p:sp>
    </p:spTree>
    <p:extLst>
      <p:ext uri="{BB962C8B-B14F-4D97-AF65-F5344CB8AC3E}">
        <p14:creationId xmlns:p14="http://schemas.microsoft.com/office/powerpoint/2010/main" val="3317226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200B09-5F14-7444-AC8C-E6A176E6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82296"/>
            <a:ext cx="10972800" cy="100990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8CC446D-CA9A-5D48-A81D-770581155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xmlns="" id="{8C7AEB7A-109B-114E-8D54-2FBF22CA434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94360" y="1209518"/>
            <a:ext cx="10972800" cy="411956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xmlns="" id="{FB47D572-1E2F-C043-A404-FB8954F5694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69975" y="6223000"/>
            <a:ext cx="9128125" cy="454025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Insérer source / référence ici</a:t>
            </a:r>
          </a:p>
        </p:txBody>
      </p:sp>
    </p:spTree>
    <p:extLst>
      <p:ext uri="{BB962C8B-B14F-4D97-AF65-F5344CB8AC3E}">
        <p14:creationId xmlns:p14="http://schemas.microsoft.com/office/powerpoint/2010/main" val="2610976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200B09-5F14-7444-AC8C-E6A176E6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82296"/>
            <a:ext cx="10972800" cy="100990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Modifier le style du titre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xmlns="" id="{8C7AEB7A-109B-114E-8D54-2FBF22CA434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94360" y="1209518"/>
            <a:ext cx="10972800" cy="411956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CD05ACAD-4603-4E49-9832-10EC0A52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51311"/>
            <a:ext cx="4663440" cy="3773397"/>
          </a:xfrm>
        </p:spPr>
        <p:txBody>
          <a:bodyPr/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08421058-1B6D-E246-8124-BAE96F7A44B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03720" y="2351311"/>
            <a:ext cx="4663440" cy="3773397"/>
          </a:xfrm>
        </p:spPr>
        <p:txBody>
          <a:bodyPr/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xmlns="" id="{DFFF2987-2C88-CF42-B3CD-414503AEC39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069975" y="6223000"/>
            <a:ext cx="9128125" cy="454025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Insérer source / référence ici</a:t>
            </a:r>
          </a:p>
        </p:txBody>
      </p:sp>
    </p:spTree>
    <p:extLst>
      <p:ext uri="{BB962C8B-B14F-4D97-AF65-F5344CB8AC3E}">
        <p14:creationId xmlns:p14="http://schemas.microsoft.com/office/powerpoint/2010/main" val="3920407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image et descrip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200B09-5F14-7444-AC8C-E6A176E6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82296"/>
            <a:ext cx="10972800" cy="100990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Modifier le style du titre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xmlns="" id="{8C7AEB7A-109B-114E-8D54-2FBF22CA434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94360" y="1209518"/>
            <a:ext cx="10972800" cy="411956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AE2CB359-C0D0-5F44-A1B0-1D6343509E5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26631" y="2411530"/>
            <a:ext cx="5765344" cy="371939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xmlns="" id="{D35A93B4-29CE-3345-A342-8CE314E033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422416"/>
            <a:ext cx="5965371" cy="31452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CA" dirty="0"/>
              <a:t>Cliquez sur l’icône pour ajouter une image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xmlns="" id="{F93E5238-0481-DE47-AC7A-B6B39E8FFE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8962" y="5645128"/>
            <a:ext cx="5376407" cy="485797"/>
          </a:xfrm>
        </p:spPr>
        <p:txBody>
          <a:bodyPr anchor="t"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Cliquez pour insérer la légende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xmlns="" id="{3A64C935-2AEA-4D48-9F0C-FDBE6F0DA4A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69975" y="6223000"/>
            <a:ext cx="9128125" cy="454025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Insérer source / référence ici</a:t>
            </a:r>
          </a:p>
        </p:txBody>
      </p:sp>
    </p:spTree>
    <p:extLst>
      <p:ext uri="{BB962C8B-B14F-4D97-AF65-F5344CB8AC3E}">
        <p14:creationId xmlns:p14="http://schemas.microsoft.com/office/powerpoint/2010/main" val="2240147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contenu et image ro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200B09-5F14-7444-AC8C-E6A176E6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82296"/>
            <a:ext cx="11151323" cy="100990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Modifier le style du titre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xmlns="" id="{8C7AEB7A-109B-114E-8D54-2FBF22CA434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94360" y="1209518"/>
            <a:ext cx="11155680" cy="411956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E09EE3EF-2880-9345-B7AC-96F0803EB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51311"/>
            <a:ext cx="4663440" cy="3773397"/>
          </a:xfrm>
        </p:spPr>
        <p:txBody>
          <a:bodyPr/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1" name="Picture Placeholder 21">
            <a:extLst>
              <a:ext uri="{FF2B5EF4-FFF2-40B4-BE49-F238E27FC236}">
                <a16:creationId xmlns:a16="http://schemas.microsoft.com/office/drawing/2014/main" xmlns="" id="{12F67BCC-5D3D-C74A-859C-9963A4955E97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850851" y="2491963"/>
            <a:ext cx="3566160" cy="356616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543778 w 9144000"/>
              <a:gd name="connsiteY2" fmla="*/ 2589389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65413"/>
              <a:gd name="connsiteY0" fmla="*/ 0 h 5143500"/>
              <a:gd name="connsiteX1" fmla="*/ 9144000 w 9165413"/>
              <a:gd name="connsiteY1" fmla="*/ 0 h 5143500"/>
              <a:gd name="connsiteX2" fmla="*/ 9165413 w 9165413"/>
              <a:gd name="connsiteY2" fmla="*/ 5138416 h 5143500"/>
              <a:gd name="connsiteX3" fmla="*/ 0 w 9165413"/>
              <a:gd name="connsiteY3" fmla="*/ 5143500 h 5143500"/>
              <a:gd name="connsiteX4" fmla="*/ 0 w 9165413"/>
              <a:gd name="connsiteY4" fmla="*/ 0 h 5143500"/>
              <a:gd name="connsiteX0" fmla="*/ 0 w 9174229"/>
              <a:gd name="connsiteY0" fmla="*/ 2519064 h 5143500"/>
              <a:gd name="connsiteX1" fmla="*/ 9152816 w 9174229"/>
              <a:gd name="connsiteY1" fmla="*/ 0 h 5143500"/>
              <a:gd name="connsiteX2" fmla="*/ 9174229 w 9174229"/>
              <a:gd name="connsiteY2" fmla="*/ 5138416 h 5143500"/>
              <a:gd name="connsiteX3" fmla="*/ 8816 w 9174229"/>
              <a:gd name="connsiteY3" fmla="*/ 5143500 h 5143500"/>
              <a:gd name="connsiteX4" fmla="*/ 0 w 9174229"/>
              <a:gd name="connsiteY4" fmla="*/ 2519064 h 5143500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30151"/>
              <a:gd name="connsiteY0" fmla="*/ 2504188 h 5128624"/>
              <a:gd name="connsiteX1" fmla="*/ 4374748 w 9130151"/>
              <a:gd name="connsiteY1" fmla="*/ 0 h 5128624"/>
              <a:gd name="connsiteX2" fmla="*/ 9130151 w 9130151"/>
              <a:gd name="connsiteY2" fmla="*/ 2589599 h 5128624"/>
              <a:gd name="connsiteX3" fmla="*/ 8816 w 9130151"/>
              <a:gd name="connsiteY3" fmla="*/ 5128624 h 5128624"/>
              <a:gd name="connsiteX4" fmla="*/ 0 w 9130151"/>
              <a:gd name="connsiteY4" fmla="*/ 2504188 h 5128624"/>
              <a:gd name="connsiteX0" fmla="*/ 0 w 9130151"/>
              <a:gd name="connsiteY0" fmla="*/ 2504188 h 5103830"/>
              <a:gd name="connsiteX1" fmla="*/ 4374748 w 9130151"/>
              <a:gd name="connsiteY1" fmla="*/ 0 h 5103830"/>
              <a:gd name="connsiteX2" fmla="*/ 9130151 w 9130151"/>
              <a:gd name="connsiteY2" fmla="*/ 2589599 h 5103830"/>
              <a:gd name="connsiteX3" fmla="*/ 4707543 w 9130151"/>
              <a:gd name="connsiteY3" fmla="*/ 5103830 h 5103830"/>
              <a:gd name="connsiteX4" fmla="*/ 0 w 9130151"/>
              <a:gd name="connsiteY4" fmla="*/ 2504188 h 5103830"/>
              <a:gd name="connsiteX0" fmla="*/ 0 w 9130151"/>
              <a:gd name="connsiteY0" fmla="*/ 2112444 h 4712086"/>
              <a:gd name="connsiteX1" fmla="*/ 4559876 w 9130151"/>
              <a:gd name="connsiteY1" fmla="*/ 0 h 4712086"/>
              <a:gd name="connsiteX2" fmla="*/ 9130151 w 9130151"/>
              <a:gd name="connsiteY2" fmla="*/ 2197855 h 4712086"/>
              <a:gd name="connsiteX3" fmla="*/ 4707543 w 9130151"/>
              <a:gd name="connsiteY3" fmla="*/ 4712086 h 4712086"/>
              <a:gd name="connsiteX4" fmla="*/ 0 w 9130151"/>
              <a:gd name="connsiteY4" fmla="*/ 2112444 h 4712086"/>
              <a:gd name="connsiteX0" fmla="*/ 0 w 9086073"/>
              <a:gd name="connsiteY0" fmla="*/ 2112444 h 4712086"/>
              <a:gd name="connsiteX1" fmla="*/ 4559876 w 9086073"/>
              <a:gd name="connsiteY1" fmla="*/ 0 h 4712086"/>
              <a:gd name="connsiteX2" fmla="*/ 9086073 w 9086073"/>
              <a:gd name="connsiteY2" fmla="*/ 2173061 h 4712086"/>
              <a:gd name="connsiteX3" fmla="*/ 4707543 w 9086073"/>
              <a:gd name="connsiteY3" fmla="*/ 4712086 h 4712086"/>
              <a:gd name="connsiteX4" fmla="*/ 0 w 9086073"/>
              <a:gd name="connsiteY4" fmla="*/ 2112444 h 4712086"/>
              <a:gd name="connsiteX0" fmla="*/ 0 w 9059626"/>
              <a:gd name="connsiteY0" fmla="*/ 2166991 h 4712086"/>
              <a:gd name="connsiteX1" fmla="*/ 4533429 w 9059626"/>
              <a:gd name="connsiteY1" fmla="*/ 0 h 4712086"/>
              <a:gd name="connsiteX2" fmla="*/ 9059626 w 9059626"/>
              <a:gd name="connsiteY2" fmla="*/ 2173061 h 4712086"/>
              <a:gd name="connsiteX3" fmla="*/ 4681096 w 9059626"/>
              <a:gd name="connsiteY3" fmla="*/ 4712086 h 4712086"/>
              <a:gd name="connsiteX4" fmla="*/ 0 w 9059626"/>
              <a:gd name="connsiteY4" fmla="*/ 2166991 h 4712086"/>
              <a:gd name="connsiteX0" fmla="*/ 0 w 9059626"/>
              <a:gd name="connsiteY0" fmla="*/ 2166991 h 5143501"/>
              <a:gd name="connsiteX1" fmla="*/ 4533429 w 9059626"/>
              <a:gd name="connsiteY1" fmla="*/ 0 h 5143501"/>
              <a:gd name="connsiteX2" fmla="*/ 9059626 w 9059626"/>
              <a:gd name="connsiteY2" fmla="*/ 2173061 h 5143501"/>
              <a:gd name="connsiteX3" fmla="*/ 4540046 w 9059626"/>
              <a:gd name="connsiteY3" fmla="*/ 5143501 h 5143501"/>
              <a:gd name="connsiteX4" fmla="*/ 0 w 9059626"/>
              <a:gd name="connsiteY4" fmla="*/ 2166991 h 5143501"/>
              <a:gd name="connsiteX0" fmla="*/ 0 w 9112520"/>
              <a:gd name="connsiteY0" fmla="*/ 2166991 h 5143501"/>
              <a:gd name="connsiteX1" fmla="*/ 4533429 w 9112520"/>
              <a:gd name="connsiteY1" fmla="*/ 0 h 5143501"/>
              <a:gd name="connsiteX2" fmla="*/ 9112520 w 9112520"/>
              <a:gd name="connsiteY2" fmla="*/ 2619353 h 5143501"/>
              <a:gd name="connsiteX3" fmla="*/ 4540046 w 9112520"/>
              <a:gd name="connsiteY3" fmla="*/ 5143501 h 5143501"/>
              <a:gd name="connsiteX4" fmla="*/ 0 w 9112520"/>
              <a:gd name="connsiteY4" fmla="*/ 2166991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205 w 9156803"/>
              <a:gd name="connsiteY0" fmla="*/ 2628158 h 5143501"/>
              <a:gd name="connsiteX1" fmla="*/ 4577712 w 9156803"/>
              <a:gd name="connsiteY1" fmla="*/ 0 h 5143501"/>
              <a:gd name="connsiteX2" fmla="*/ 9156803 w 9156803"/>
              <a:gd name="connsiteY2" fmla="*/ 2619353 h 5143501"/>
              <a:gd name="connsiteX3" fmla="*/ 4584329 w 9156803"/>
              <a:gd name="connsiteY3" fmla="*/ 5143501 h 5143501"/>
              <a:gd name="connsiteX4" fmla="*/ 205 w 9156803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720"/>
              <a:gd name="connsiteY0" fmla="*/ 2628158 h 5143501"/>
              <a:gd name="connsiteX1" fmla="*/ 4577507 w 9156720"/>
              <a:gd name="connsiteY1" fmla="*/ 0 h 5143501"/>
              <a:gd name="connsiteX2" fmla="*/ 9156598 w 9156720"/>
              <a:gd name="connsiteY2" fmla="*/ 2619353 h 5143501"/>
              <a:gd name="connsiteX3" fmla="*/ 4584124 w 9156720"/>
              <a:gd name="connsiteY3" fmla="*/ 5143501 h 5143501"/>
              <a:gd name="connsiteX4" fmla="*/ 0 w 9156720"/>
              <a:gd name="connsiteY4" fmla="*/ 2628158 h 5143501"/>
              <a:gd name="connsiteX0" fmla="*/ 0 w 9157531"/>
              <a:gd name="connsiteY0" fmla="*/ 2628158 h 5143501"/>
              <a:gd name="connsiteX1" fmla="*/ 4577507 w 9157531"/>
              <a:gd name="connsiteY1" fmla="*/ 0 h 5143501"/>
              <a:gd name="connsiteX2" fmla="*/ 9156598 w 9157531"/>
              <a:gd name="connsiteY2" fmla="*/ 2619353 h 5143501"/>
              <a:gd name="connsiteX3" fmla="*/ 4584124 w 9157531"/>
              <a:gd name="connsiteY3" fmla="*/ 5143501 h 5143501"/>
              <a:gd name="connsiteX4" fmla="*/ 0 w 9157531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7"/>
              <a:gd name="connsiteX1" fmla="*/ 4577507 w 9157859"/>
              <a:gd name="connsiteY1" fmla="*/ 0 h 5143507"/>
              <a:gd name="connsiteX2" fmla="*/ 9156598 w 9157859"/>
              <a:gd name="connsiteY2" fmla="*/ 2619353 h 5143507"/>
              <a:gd name="connsiteX3" fmla="*/ 4584124 w 9157859"/>
              <a:gd name="connsiteY3" fmla="*/ 5143501 h 5143507"/>
              <a:gd name="connsiteX4" fmla="*/ 0 w 9157859"/>
              <a:gd name="connsiteY4" fmla="*/ 2628158 h 5143507"/>
              <a:gd name="connsiteX0" fmla="*/ 0 w 9156846"/>
              <a:gd name="connsiteY0" fmla="*/ 2628158 h 5143509"/>
              <a:gd name="connsiteX1" fmla="*/ 4577507 w 9156846"/>
              <a:gd name="connsiteY1" fmla="*/ 0 h 5143509"/>
              <a:gd name="connsiteX2" fmla="*/ 9156598 w 9156846"/>
              <a:gd name="connsiteY2" fmla="*/ 2619353 h 5143509"/>
              <a:gd name="connsiteX3" fmla="*/ 4584124 w 9156846"/>
              <a:gd name="connsiteY3" fmla="*/ 5143501 h 5143509"/>
              <a:gd name="connsiteX4" fmla="*/ 0 w 9156846"/>
              <a:gd name="connsiteY4" fmla="*/ 2628158 h 5143509"/>
              <a:gd name="connsiteX0" fmla="*/ 0 w 9156718"/>
              <a:gd name="connsiteY0" fmla="*/ 2628158 h 5143507"/>
              <a:gd name="connsiteX1" fmla="*/ 4577507 w 9156718"/>
              <a:gd name="connsiteY1" fmla="*/ 0 h 5143507"/>
              <a:gd name="connsiteX2" fmla="*/ 9156598 w 9156718"/>
              <a:gd name="connsiteY2" fmla="*/ 2619353 h 5143507"/>
              <a:gd name="connsiteX3" fmla="*/ 4584124 w 9156718"/>
              <a:gd name="connsiteY3" fmla="*/ 5143501 h 5143507"/>
              <a:gd name="connsiteX4" fmla="*/ 0 w 9156718"/>
              <a:gd name="connsiteY4" fmla="*/ 2628158 h 5143507"/>
              <a:gd name="connsiteX0" fmla="*/ 0 w 9156599"/>
              <a:gd name="connsiteY0" fmla="*/ 2628158 h 5143509"/>
              <a:gd name="connsiteX1" fmla="*/ 4577507 w 9156599"/>
              <a:gd name="connsiteY1" fmla="*/ 0 h 5143509"/>
              <a:gd name="connsiteX2" fmla="*/ 9156598 w 9156599"/>
              <a:gd name="connsiteY2" fmla="*/ 2619353 h 5143509"/>
              <a:gd name="connsiteX3" fmla="*/ 4584124 w 9156599"/>
              <a:gd name="connsiteY3" fmla="*/ 5143501 h 5143509"/>
              <a:gd name="connsiteX4" fmla="*/ 0 w 9156599"/>
              <a:gd name="connsiteY4" fmla="*/ 2628158 h 5143509"/>
              <a:gd name="connsiteX0" fmla="*/ 0 w 9156599"/>
              <a:gd name="connsiteY0" fmla="*/ 2628158 h 5143507"/>
              <a:gd name="connsiteX1" fmla="*/ 4577507 w 9156599"/>
              <a:gd name="connsiteY1" fmla="*/ 0 h 5143507"/>
              <a:gd name="connsiteX2" fmla="*/ 9156598 w 9156599"/>
              <a:gd name="connsiteY2" fmla="*/ 2619353 h 5143507"/>
              <a:gd name="connsiteX3" fmla="*/ 4584124 w 9156599"/>
              <a:gd name="connsiteY3" fmla="*/ 5143501 h 5143507"/>
              <a:gd name="connsiteX4" fmla="*/ 0 w 9156599"/>
              <a:gd name="connsiteY4" fmla="*/ 2628158 h 5143507"/>
              <a:gd name="connsiteX0" fmla="*/ 0 w 9156599"/>
              <a:gd name="connsiteY0" fmla="*/ 2628158 h 5143551"/>
              <a:gd name="connsiteX1" fmla="*/ 4577507 w 9156599"/>
              <a:gd name="connsiteY1" fmla="*/ 0 h 5143551"/>
              <a:gd name="connsiteX2" fmla="*/ 9156598 w 9156599"/>
              <a:gd name="connsiteY2" fmla="*/ 2619353 h 5143551"/>
              <a:gd name="connsiteX3" fmla="*/ 4584124 w 9156599"/>
              <a:gd name="connsiteY3" fmla="*/ 5143501 h 5143551"/>
              <a:gd name="connsiteX4" fmla="*/ 0 w 9156599"/>
              <a:gd name="connsiteY4" fmla="*/ 2628158 h 514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99" h="5143551">
                <a:moveTo>
                  <a:pt x="0" y="2628158"/>
                </a:moveTo>
                <a:cubicBezTo>
                  <a:pt x="733" y="983493"/>
                  <a:pt x="2364053" y="13224"/>
                  <a:pt x="4577507" y="0"/>
                </a:cubicBezTo>
                <a:cubicBezTo>
                  <a:pt x="6897908" y="17911"/>
                  <a:pt x="9149460" y="1030517"/>
                  <a:pt x="9156598" y="2619353"/>
                </a:cubicBezTo>
                <a:cubicBezTo>
                  <a:pt x="9131096" y="4090503"/>
                  <a:pt x="6936952" y="5140154"/>
                  <a:pt x="4584124" y="5143501"/>
                </a:cubicBezTo>
                <a:cubicBezTo>
                  <a:pt x="2527144" y="5151354"/>
                  <a:pt x="82278" y="4217035"/>
                  <a:pt x="0" y="2628158"/>
                </a:cubicBezTo>
                <a:close/>
              </a:path>
            </a:pathLst>
          </a:custGeom>
          <a:noFill/>
          <a:ln w="12700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CA" dirty="0"/>
              <a:t>Cliquez sur l’icône pour ajouter une image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xmlns="" id="{AC9D72A8-38DD-9B41-8F67-06CE5802BE6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069975" y="6223000"/>
            <a:ext cx="9128125" cy="454025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Insérer source / référence ici</a:t>
            </a:r>
          </a:p>
        </p:txBody>
      </p:sp>
    </p:spTree>
    <p:extLst>
      <p:ext uri="{BB962C8B-B14F-4D97-AF65-F5344CB8AC3E}">
        <p14:creationId xmlns:p14="http://schemas.microsoft.com/office/powerpoint/2010/main" val="797386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60B1FFD-8954-9B41-A3AF-CF8D3EE2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DC98FFC-EDA2-0247-9787-4FE05505A43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069975" y="6223000"/>
            <a:ext cx="9128125" cy="454025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Insérer source / référence ici</a:t>
            </a:r>
          </a:p>
        </p:txBody>
      </p:sp>
    </p:spTree>
    <p:extLst>
      <p:ext uri="{BB962C8B-B14F-4D97-AF65-F5344CB8AC3E}">
        <p14:creationId xmlns:p14="http://schemas.microsoft.com/office/powerpoint/2010/main" val="407510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 titre image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1CA85DF5-240B-7442-8446-81609C287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60" y="2003939"/>
            <a:ext cx="10058400" cy="4572000"/>
          </a:xfrm>
        </p:spPr>
        <p:txBody>
          <a:bodyPr anchor="b"/>
          <a:lstStyle>
            <a:lvl1pPr>
              <a:defRPr sz="4000" b="1" i="0" cap="all" baseline="0">
                <a:solidFill>
                  <a:schemeClr val="bg1"/>
                </a:solidFill>
              </a:defRPr>
            </a:lvl1pPr>
            <a:lvl2pPr marL="19050" indent="0">
              <a:buNone/>
              <a:tabLst/>
              <a:defRPr sz="2200" cap="all" baseline="0">
                <a:solidFill>
                  <a:schemeClr val="bg1"/>
                </a:solidFill>
              </a:defRPr>
            </a:lvl2pPr>
            <a:lvl3pPr marL="19050" indent="0">
              <a:spcBef>
                <a:spcPts val="800"/>
              </a:spcBef>
              <a:buNone/>
              <a:tabLst/>
              <a:defRPr sz="2400">
                <a:solidFill>
                  <a:schemeClr val="bg1"/>
                </a:solidFill>
              </a:defRPr>
            </a:lvl3pPr>
            <a:lvl4pPr marL="19050" indent="0">
              <a:spcBef>
                <a:spcPts val="800"/>
              </a:spcBef>
              <a:buNone/>
              <a:tabLst/>
              <a:defRPr sz="2400">
                <a:solidFill>
                  <a:schemeClr val="bg1"/>
                </a:solidFill>
              </a:defRPr>
            </a:lvl4pPr>
            <a:lvl5pPr>
              <a:spcBef>
                <a:spcPts val="800"/>
              </a:spcBef>
              <a:defRPr sz="2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39035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 seu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200B09-5F14-7444-AC8C-E6A176E6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82296"/>
            <a:ext cx="10972800" cy="100990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Modifier le style du titre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xmlns="" id="{8C7AEB7A-109B-114E-8D54-2FBF22CA434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94360" y="1209518"/>
            <a:ext cx="10972800" cy="411956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xmlns="" id="{95295F4C-438E-FE4B-A21E-1BB14FD4296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69975" y="6223000"/>
            <a:ext cx="9128125" cy="454025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Insérer source / référence ici</a:t>
            </a:r>
          </a:p>
        </p:txBody>
      </p:sp>
    </p:spTree>
    <p:extLst>
      <p:ext uri="{BB962C8B-B14F-4D97-AF65-F5344CB8AC3E}">
        <p14:creationId xmlns:p14="http://schemas.microsoft.com/office/powerpoint/2010/main" val="3086510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2402D39-E4A4-734A-AF57-C01744BE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417"/>
            <a:ext cx="10515600" cy="210312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8ABEB9D-C136-CE43-AC5C-8425CC100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36735"/>
            <a:ext cx="10515600" cy="1039542"/>
          </a:xfrm>
        </p:spPr>
        <p:txBody>
          <a:bodyPr>
            <a:normAutofit/>
          </a:bodyPr>
          <a:lstStyle>
            <a:lvl1pPr marL="0" indent="0" algn="ctr">
              <a:buNone/>
              <a:defRPr sz="2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8" name="Picture Placeholder 21">
            <a:extLst>
              <a:ext uri="{FF2B5EF4-FFF2-40B4-BE49-F238E27FC236}">
                <a16:creationId xmlns:a16="http://schemas.microsoft.com/office/drawing/2014/main" xmlns="" id="{9BAA9539-8326-ED44-AF6F-548BF76E0065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218372" y="4296969"/>
            <a:ext cx="1724260" cy="1721906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543778 w 9144000"/>
              <a:gd name="connsiteY2" fmla="*/ 2589389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65413"/>
              <a:gd name="connsiteY0" fmla="*/ 0 h 5143500"/>
              <a:gd name="connsiteX1" fmla="*/ 9144000 w 9165413"/>
              <a:gd name="connsiteY1" fmla="*/ 0 h 5143500"/>
              <a:gd name="connsiteX2" fmla="*/ 9165413 w 9165413"/>
              <a:gd name="connsiteY2" fmla="*/ 5138416 h 5143500"/>
              <a:gd name="connsiteX3" fmla="*/ 0 w 9165413"/>
              <a:gd name="connsiteY3" fmla="*/ 5143500 h 5143500"/>
              <a:gd name="connsiteX4" fmla="*/ 0 w 9165413"/>
              <a:gd name="connsiteY4" fmla="*/ 0 h 5143500"/>
              <a:gd name="connsiteX0" fmla="*/ 0 w 9174229"/>
              <a:gd name="connsiteY0" fmla="*/ 2519064 h 5143500"/>
              <a:gd name="connsiteX1" fmla="*/ 9152816 w 9174229"/>
              <a:gd name="connsiteY1" fmla="*/ 0 h 5143500"/>
              <a:gd name="connsiteX2" fmla="*/ 9174229 w 9174229"/>
              <a:gd name="connsiteY2" fmla="*/ 5138416 h 5143500"/>
              <a:gd name="connsiteX3" fmla="*/ 8816 w 9174229"/>
              <a:gd name="connsiteY3" fmla="*/ 5143500 h 5143500"/>
              <a:gd name="connsiteX4" fmla="*/ 0 w 9174229"/>
              <a:gd name="connsiteY4" fmla="*/ 2519064 h 5143500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30151"/>
              <a:gd name="connsiteY0" fmla="*/ 2504188 h 5128624"/>
              <a:gd name="connsiteX1" fmla="*/ 4374748 w 9130151"/>
              <a:gd name="connsiteY1" fmla="*/ 0 h 5128624"/>
              <a:gd name="connsiteX2" fmla="*/ 9130151 w 9130151"/>
              <a:gd name="connsiteY2" fmla="*/ 2589599 h 5128624"/>
              <a:gd name="connsiteX3" fmla="*/ 8816 w 9130151"/>
              <a:gd name="connsiteY3" fmla="*/ 5128624 h 5128624"/>
              <a:gd name="connsiteX4" fmla="*/ 0 w 9130151"/>
              <a:gd name="connsiteY4" fmla="*/ 2504188 h 5128624"/>
              <a:gd name="connsiteX0" fmla="*/ 0 w 9130151"/>
              <a:gd name="connsiteY0" fmla="*/ 2504188 h 5103830"/>
              <a:gd name="connsiteX1" fmla="*/ 4374748 w 9130151"/>
              <a:gd name="connsiteY1" fmla="*/ 0 h 5103830"/>
              <a:gd name="connsiteX2" fmla="*/ 9130151 w 9130151"/>
              <a:gd name="connsiteY2" fmla="*/ 2589599 h 5103830"/>
              <a:gd name="connsiteX3" fmla="*/ 4707543 w 9130151"/>
              <a:gd name="connsiteY3" fmla="*/ 5103830 h 5103830"/>
              <a:gd name="connsiteX4" fmla="*/ 0 w 9130151"/>
              <a:gd name="connsiteY4" fmla="*/ 2504188 h 5103830"/>
              <a:gd name="connsiteX0" fmla="*/ 0 w 9130151"/>
              <a:gd name="connsiteY0" fmla="*/ 2112444 h 4712086"/>
              <a:gd name="connsiteX1" fmla="*/ 4559876 w 9130151"/>
              <a:gd name="connsiteY1" fmla="*/ 0 h 4712086"/>
              <a:gd name="connsiteX2" fmla="*/ 9130151 w 9130151"/>
              <a:gd name="connsiteY2" fmla="*/ 2197855 h 4712086"/>
              <a:gd name="connsiteX3" fmla="*/ 4707543 w 9130151"/>
              <a:gd name="connsiteY3" fmla="*/ 4712086 h 4712086"/>
              <a:gd name="connsiteX4" fmla="*/ 0 w 9130151"/>
              <a:gd name="connsiteY4" fmla="*/ 2112444 h 4712086"/>
              <a:gd name="connsiteX0" fmla="*/ 0 w 9086073"/>
              <a:gd name="connsiteY0" fmla="*/ 2112444 h 4712086"/>
              <a:gd name="connsiteX1" fmla="*/ 4559876 w 9086073"/>
              <a:gd name="connsiteY1" fmla="*/ 0 h 4712086"/>
              <a:gd name="connsiteX2" fmla="*/ 9086073 w 9086073"/>
              <a:gd name="connsiteY2" fmla="*/ 2173061 h 4712086"/>
              <a:gd name="connsiteX3" fmla="*/ 4707543 w 9086073"/>
              <a:gd name="connsiteY3" fmla="*/ 4712086 h 4712086"/>
              <a:gd name="connsiteX4" fmla="*/ 0 w 9086073"/>
              <a:gd name="connsiteY4" fmla="*/ 2112444 h 4712086"/>
              <a:gd name="connsiteX0" fmla="*/ 0 w 9059626"/>
              <a:gd name="connsiteY0" fmla="*/ 2166991 h 4712086"/>
              <a:gd name="connsiteX1" fmla="*/ 4533429 w 9059626"/>
              <a:gd name="connsiteY1" fmla="*/ 0 h 4712086"/>
              <a:gd name="connsiteX2" fmla="*/ 9059626 w 9059626"/>
              <a:gd name="connsiteY2" fmla="*/ 2173061 h 4712086"/>
              <a:gd name="connsiteX3" fmla="*/ 4681096 w 9059626"/>
              <a:gd name="connsiteY3" fmla="*/ 4712086 h 4712086"/>
              <a:gd name="connsiteX4" fmla="*/ 0 w 9059626"/>
              <a:gd name="connsiteY4" fmla="*/ 2166991 h 4712086"/>
              <a:gd name="connsiteX0" fmla="*/ 0 w 9059626"/>
              <a:gd name="connsiteY0" fmla="*/ 2166991 h 5143501"/>
              <a:gd name="connsiteX1" fmla="*/ 4533429 w 9059626"/>
              <a:gd name="connsiteY1" fmla="*/ 0 h 5143501"/>
              <a:gd name="connsiteX2" fmla="*/ 9059626 w 9059626"/>
              <a:gd name="connsiteY2" fmla="*/ 2173061 h 5143501"/>
              <a:gd name="connsiteX3" fmla="*/ 4540046 w 9059626"/>
              <a:gd name="connsiteY3" fmla="*/ 5143501 h 5143501"/>
              <a:gd name="connsiteX4" fmla="*/ 0 w 9059626"/>
              <a:gd name="connsiteY4" fmla="*/ 2166991 h 5143501"/>
              <a:gd name="connsiteX0" fmla="*/ 0 w 9112520"/>
              <a:gd name="connsiteY0" fmla="*/ 2166991 h 5143501"/>
              <a:gd name="connsiteX1" fmla="*/ 4533429 w 9112520"/>
              <a:gd name="connsiteY1" fmla="*/ 0 h 5143501"/>
              <a:gd name="connsiteX2" fmla="*/ 9112520 w 9112520"/>
              <a:gd name="connsiteY2" fmla="*/ 2619353 h 5143501"/>
              <a:gd name="connsiteX3" fmla="*/ 4540046 w 9112520"/>
              <a:gd name="connsiteY3" fmla="*/ 5143501 h 5143501"/>
              <a:gd name="connsiteX4" fmla="*/ 0 w 9112520"/>
              <a:gd name="connsiteY4" fmla="*/ 2166991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205 w 9156803"/>
              <a:gd name="connsiteY0" fmla="*/ 2628158 h 5143501"/>
              <a:gd name="connsiteX1" fmla="*/ 4577712 w 9156803"/>
              <a:gd name="connsiteY1" fmla="*/ 0 h 5143501"/>
              <a:gd name="connsiteX2" fmla="*/ 9156803 w 9156803"/>
              <a:gd name="connsiteY2" fmla="*/ 2619353 h 5143501"/>
              <a:gd name="connsiteX3" fmla="*/ 4584329 w 9156803"/>
              <a:gd name="connsiteY3" fmla="*/ 5143501 h 5143501"/>
              <a:gd name="connsiteX4" fmla="*/ 205 w 9156803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720"/>
              <a:gd name="connsiteY0" fmla="*/ 2628158 h 5143501"/>
              <a:gd name="connsiteX1" fmla="*/ 4577507 w 9156720"/>
              <a:gd name="connsiteY1" fmla="*/ 0 h 5143501"/>
              <a:gd name="connsiteX2" fmla="*/ 9156598 w 9156720"/>
              <a:gd name="connsiteY2" fmla="*/ 2619353 h 5143501"/>
              <a:gd name="connsiteX3" fmla="*/ 4584124 w 9156720"/>
              <a:gd name="connsiteY3" fmla="*/ 5143501 h 5143501"/>
              <a:gd name="connsiteX4" fmla="*/ 0 w 9156720"/>
              <a:gd name="connsiteY4" fmla="*/ 2628158 h 5143501"/>
              <a:gd name="connsiteX0" fmla="*/ 0 w 9157531"/>
              <a:gd name="connsiteY0" fmla="*/ 2628158 h 5143501"/>
              <a:gd name="connsiteX1" fmla="*/ 4577507 w 9157531"/>
              <a:gd name="connsiteY1" fmla="*/ 0 h 5143501"/>
              <a:gd name="connsiteX2" fmla="*/ 9156598 w 9157531"/>
              <a:gd name="connsiteY2" fmla="*/ 2619353 h 5143501"/>
              <a:gd name="connsiteX3" fmla="*/ 4584124 w 9157531"/>
              <a:gd name="connsiteY3" fmla="*/ 5143501 h 5143501"/>
              <a:gd name="connsiteX4" fmla="*/ 0 w 9157531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7"/>
              <a:gd name="connsiteX1" fmla="*/ 4577507 w 9157859"/>
              <a:gd name="connsiteY1" fmla="*/ 0 h 5143507"/>
              <a:gd name="connsiteX2" fmla="*/ 9156598 w 9157859"/>
              <a:gd name="connsiteY2" fmla="*/ 2619353 h 5143507"/>
              <a:gd name="connsiteX3" fmla="*/ 4584124 w 9157859"/>
              <a:gd name="connsiteY3" fmla="*/ 5143501 h 5143507"/>
              <a:gd name="connsiteX4" fmla="*/ 0 w 9157859"/>
              <a:gd name="connsiteY4" fmla="*/ 2628158 h 5143507"/>
              <a:gd name="connsiteX0" fmla="*/ 0 w 9156846"/>
              <a:gd name="connsiteY0" fmla="*/ 2628158 h 5143509"/>
              <a:gd name="connsiteX1" fmla="*/ 4577507 w 9156846"/>
              <a:gd name="connsiteY1" fmla="*/ 0 h 5143509"/>
              <a:gd name="connsiteX2" fmla="*/ 9156598 w 9156846"/>
              <a:gd name="connsiteY2" fmla="*/ 2619353 h 5143509"/>
              <a:gd name="connsiteX3" fmla="*/ 4584124 w 9156846"/>
              <a:gd name="connsiteY3" fmla="*/ 5143501 h 5143509"/>
              <a:gd name="connsiteX4" fmla="*/ 0 w 9156846"/>
              <a:gd name="connsiteY4" fmla="*/ 2628158 h 5143509"/>
              <a:gd name="connsiteX0" fmla="*/ 0 w 9156718"/>
              <a:gd name="connsiteY0" fmla="*/ 2628158 h 5143507"/>
              <a:gd name="connsiteX1" fmla="*/ 4577507 w 9156718"/>
              <a:gd name="connsiteY1" fmla="*/ 0 h 5143507"/>
              <a:gd name="connsiteX2" fmla="*/ 9156598 w 9156718"/>
              <a:gd name="connsiteY2" fmla="*/ 2619353 h 5143507"/>
              <a:gd name="connsiteX3" fmla="*/ 4584124 w 9156718"/>
              <a:gd name="connsiteY3" fmla="*/ 5143501 h 5143507"/>
              <a:gd name="connsiteX4" fmla="*/ 0 w 9156718"/>
              <a:gd name="connsiteY4" fmla="*/ 2628158 h 5143507"/>
              <a:gd name="connsiteX0" fmla="*/ 0 w 9156599"/>
              <a:gd name="connsiteY0" fmla="*/ 2628158 h 5143509"/>
              <a:gd name="connsiteX1" fmla="*/ 4577507 w 9156599"/>
              <a:gd name="connsiteY1" fmla="*/ 0 h 5143509"/>
              <a:gd name="connsiteX2" fmla="*/ 9156598 w 9156599"/>
              <a:gd name="connsiteY2" fmla="*/ 2619353 h 5143509"/>
              <a:gd name="connsiteX3" fmla="*/ 4584124 w 9156599"/>
              <a:gd name="connsiteY3" fmla="*/ 5143501 h 5143509"/>
              <a:gd name="connsiteX4" fmla="*/ 0 w 9156599"/>
              <a:gd name="connsiteY4" fmla="*/ 2628158 h 5143509"/>
              <a:gd name="connsiteX0" fmla="*/ 0 w 9156599"/>
              <a:gd name="connsiteY0" fmla="*/ 2628158 h 5143507"/>
              <a:gd name="connsiteX1" fmla="*/ 4577507 w 9156599"/>
              <a:gd name="connsiteY1" fmla="*/ 0 h 5143507"/>
              <a:gd name="connsiteX2" fmla="*/ 9156598 w 9156599"/>
              <a:gd name="connsiteY2" fmla="*/ 2619353 h 5143507"/>
              <a:gd name="connsiteX3" fmla="*/ 4584124 w 9156599"/>
              <a:gd name="connsiteY3" fmla="*/ 5143501 h 5143507"/>
              <a:gd name="connsiteX4" fmla="*/ 0 w 9156599"/>
              <a:gd name="connsiteY4" fmla="*/ 2628158 h 5143507"/>
              <a:gd name="connsiteX0" fmla="*/ 0 w 9156599"/>
              <a:gd name="connsiteY0" fmla="*/ 2628158 h 5143551"/>
              <a:gd name="connsiteX1" fmla="*/ 4577507 w 9156599"/>
              <a:gd name="connsiteY1" fmla="*/ 0 h 5143551"/>
              <a:gd name="connsiteX2" fmla="*/ 9156598 w 9156599"/>
              <a:gd name="connsiteY2" fmla="*/ 2619353 h 5143551"/>
              <a:gd name="connsiteX3" fmla="*/ 4584124 w 9156599"/>
              <a:gd name="connsiteY3" fmla="*/ 5143501 h 5143551"/>
              <a:gd name="connsiteX4" fmla="*/ 0 w 9156599"/>
              <a:gd name="connsiteY4" fmla="*/ 2628158 h 514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99" h="5143551">
                <a:moveTo>
                  <a:pt x="0" y="2628158"/>
                </a:moveTo>
                <a:cubicBezTo>
                  <a:pt x="733" y="983493"/>
                  <a:pt x="2364053" y="13224"/>
                  <a:pt x="4577507" y="0"/>
                </a:cubicBezTo>
                <a:cubicBezTo>
                  <a:pt x="6897908" y="17911"/>
                  <a:pt x="9149460" y="1030517"/>
                  <a:pt x="9156598" y="2619353"/>
                </a:cubicBezTo>
                <a:cubicBezTo>
                  <a:pt x="9131096" y="4090503"/>
                  <a:pt x="6936952" y="5140154"/>
                  <a:pt x="4584124" y="5143501"/>
                </a:cubicBezTo>
                <a:cubicBezTo>
                  <a:pt x="2527144" y="5151354"/>
                  <a:pt x="82278" y="4217035"/>
                  <a:pt x="0" y="2628158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CA" dirty="0"/>
              <a:t>Cliquez sur l’icône pour ajouter un pictogramme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FD4CAF64-1269-F946-9F6E-108A5A46C542}"/>
              </a:ext>
            </a:extLst>
          </p:cNvPr>
          <p:cNvSpPr txBox="1"/>
          <p:nvPr userDrawn="1"/>
        </p:nvSpPr>
        <p:spPr>
          <a:xfrm>
            <a:off x="10494708" y="6514201"/>
            <a:ext cx="150361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fr-CA" sz="1170" dirty="0"/>
              <a:t>© CHU Sainte-Justine</a:t>
            </a:r>
          </a:p>
        </p:txBody>
      </p:sp>
    </p:spTree>
    <p:extLst>
      <p:ext uri="{BB962C8B-B14F-4D97-AF65-F5344CB8AC3E}">
        <p14:creationId xmlns:p14="http://schemas.microsoft.com/office/powerpoint/2010/main" val="1371480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bandeau gauch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FA1256C-D1C5-8B4F-862B-B704E454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05840"/>
            <a:ext cx="3840480" cy="4846320"/>
          </a:xfrm>
        </p:spPr>
        <p:txBody>
          <a:bodyPr/>
          <a:lstStyle/>
          <a:p>
            <a:r>
              <a:rPr lang="fr-CA" dirty="0"/>
              <a:t>Modifier le style du 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xmlns="" id="{280D807E-D5FA-AD4F-B53C-377A467A5D1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80289" y="1005840"/>
            <a:ext cx="4663440" cy="4846320"/>
          </a:xfrm>
        </p:spPr>
        <p:txBody>
          <a:bodyPr anchor="ctr"/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4356CF9A-E4E9-984D-A384-CD547809EDBD}"/>
              </a:ext>
            </a:extLst>
          </p:cNvPr>
          <p:cNvSpPr txBox="1"/>
          <p:nvPr userDrawn="1"/>
        </p:nvSpPr>
        <p:spPr>
          <a:xfrm>
            <a:off x="10494708" y="6514201"/>
            <a:ext cx="150361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fr-CA" sz="1170" dirty="0"/>
              <a:t>© CHU Sainte-Justine</a:t>
            </a:r>
          </a:p>
        </p:txBody>
      </p:sp>
      <p:sp>
        <p:nvSpPr>
          <p:cNvPr id="15" name="Picture Placeholder 21">
            <a:extLst>
              <a:ext uri="{FF2B5EF4-FFF2-40B4-BE49-F238E27FC236}">
                <a16:creationId xmlns:a16="http://schemas.microsoft.com/office/drawing/2014/main" xmlns="" id="{BB14C5E1-92A4-364A-ACD5-989051E16F1F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05113" y="2568047"/>
            <a:ext cx="1724260" cy="1721906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543778 w 9144000"/>
              <a:gd name="connsiteY2" fmla="*/ 2589389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65413"/>
              <a:gd name="connsiteY0" fmla="*/ 0 h 5143500"/>
              <a:gd name="connsiteX1" fmla="*/ 9144000 w 9165413"/>
              <a:gd name="connsiteY1" fmla="*/ 0 h 5143500"/>
              <a:gd name="connsiteX2" fmla="*/ 9165413 w 9165413"/>
              <a:gd name="connsiteY2" fmla="*/ 5138416 h 5143500"/>
              <a:gd name="connsiteX3" fmla="*/ 0 w 9165413"/>
              <a:gd name="connsiteY3" fmla="*/ 5143500 h 5143500"/>
              <a:gd name="connsiteX4" fmla="*/ 0 w 9165413"/>
              <a:gd name="connsiteY4" fmla="*/ 0 h 5143500"/>
              <a:gd name="connsiteX0" fmla="*/ 0 w 9174229"/>
              <a:gd name="connsiteY0" fmla="*/ 2519064 h 5143500"/>
              <a:gd name="connsiteX1" fmla="*/ 9152816 w 9174229"/>
              <a:gd name="connsiteY1" fmla="*/ 0 h 5143500"/>
              <a:gd name="connsiteX2" fmla="*/ 9174229 w 9174229"/>
              <a:gd name="connsiteY2" fmla="*/ 5138416 h 5143500"/>
              <a:gd name="connsiteX3" fmla="*/ 8816 w 9174229"/>
              <a:gd name="connsiteY3" fmla="*/ 5143500 h 5143500"/>
              <a:gd name="connsiteX4" fmla="*/ 0 w 9174229"/>
              <a:gd name="connsiteY4" fmla="*/ 2519064 h 5143500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30151"/>
              <a:gd name="connsiteY0" fmla="*/ 2504188 h 5128624"/>
              <a:gd name="connsiteX1" fmla="*/ 4374748 w 9130151"/>
              <a:gd name="connsiteY1" fmla="*/ 0 h 5128624"/>
              <a:gd name="connsiteX2" fmla="*/ 9130151 w 9130151"/>
              <a:gd name="connsiteY2" fmla="*/ 2589599 h 5128624"/>
              <a:gd name="connsiteX3" fmla="*/ 8816 w 9130151"/>
              <a:gd name="connsiteY3" fmla="*/ 5128624 h 5128624"/>
              <a:gd name="connsiteX4" fmla="*/ 0 w 9130151"/>
              <a:gd name="connsiteY4" fmla="*/ 2504188 h 5128624"/>
              <a:gd name="connsiteX0" fmla="*/ 0 w 9130151"/>
              <a:gd name="connsiteY0" fmla="*/ 2504188 h 5103830"/>
              <a:gd name="connsiteX1" fmla="*/ 4374748 w 9130151"/>
              <a:gd name="connsiteY1" fmla="*/ 0 h 5103830"/>
              <a:gd name="connsiteX2" fmla="*/ 9130151 w 9130151"/>
              <a:gd name="connsiteY2" fmla="*/ 2589599 h 5103830"/>
              <a:gd name="connsiteX3" fmla="*/ 4707543 w 9130151"/>
              <a:gd name="connsiteY3" fmla="*/ 5103830 h 5103830"/>
              <a:gd name="connsiteX4" fmla="*/ 0 w 9130151"/>
              <a:gd name="connsiteY4" fmla="*/ 2504188 h 5103830"/>
              <a:gd name="connsiteX0" fmla="*/ 0 w 9130151"/>
              <a:gd name="connsiteY0" fmla="*/ 2112444 h 4712086"/>
              <a:gd name="connsiteX1" fmla="*/ 4559876 w 9130151"/>
              <a:gd name="connsiteY1" fmla="*/ 0 h 4712086"/>
              <a:gd name="connsiteX2" fmla="*/ 9130151 w 9130151"/>
              <a:gd name="connsiteY2" fmla="*/ 2197855 h 4712086"/>
              <a:gd name="connsiteX3" fmla="*/ 4707543 w 9130151"/>
              <a:gd name="connsiteY3" fmla="*/ 4712086 h 4712086"/>
              <a:gd name="connsiteX4" fmla="*/ 0 w 9130151"/>
              <a:gd name="connsiteY4" fmla="*/ 2112444 h 4712086"/>
              <a:gd name="connsiteX0" fmla="*/ 0 w 9086073"/>
              <a:gd name="connsiteY0" fmla="*/ 2112444 h 4712086"/>
              <a:gd name="connsiteX1" fmla="*/ 4559876 w 9086073"/>
              <a:gd name="connsiteY1" fmla="*/ 0 h 4712086"/>
              <a:gd name="connsiteX2" fmla="*/ 9086073 w 9086073"/>
              <a:gd name="connsiteY2" fmla="*/ 2173061 h 4712086"/>
              <a:gd name="connsiteX3" fmla="*/ 4707543 w 9086073"/>
              <a:gd name="connsiteY3" fmla="*/ 4712086 h 4712086"/>
              <a:gd name="connsiteX4" fmla="*/ 0 w 9086073"/>
              <a:gd name="connsiteY4" fmla="*/ 2112444 h 4712086"/>
              <a:gd name="connsiteX0" fmla="*/ 0 w 9059626"/>
              <a:gd name="connsiteY0" fmla="*/ 2166991 h 4712086"/>
              <a:gd name="connsiteX1" fmla="*/ 4533429 w 9059626"/>
              <a:gd name="connsiteY1" fmla="*/ 0 h 4712086"/>
              <a:gd name="connsiteX2" fmla="*/ 9059626 w 9059626"/>
              <a:gd name="connsiteY2" fmla="*/ 2173061 h 4712086"/>
              <a:gd name="connsiteX3" fmla="*/ 4681096 w 9059626"/>
              <a:gd name="connsiteY3" fmla="*/ 4712086 h 4712086"/>
              <a:gd name="connsiteX4" fmla="*/ 0 w 9059626"/>
              <a:gd name="connsiteY4" fmla="*/ 2166991 h 4712086"/>
              <a:gd name="connsiteX0" fmla="*/ 0 w 9059626"/>
              <a:gd name="connsiteY0" fmla="*/ 2166991 h 5143501"/>
              <a:gd name="connsiteX1" fmla="*/ 4533429 w 9059626"/>
              <a:gd name="connsiteY1" fmla="*/ 0 h 5143501"/>
              <a:gd name="connsiteX2" fmla="*/ 9059626 w 9059626"/>
              <a:gd name="connsiteY2" fmla="*/ 2173061 h 5143501"/>
              <a:gd name="connsiteX3" fmla="*/ 4540046 w 9059626"/>
              <a:gd name="connsiteY3" fmla="*/ 5143501 h 5143501"/>
              <a:gd name="connsiteX4" fmla="*/ 0 w 9059626"/>
              <a:gd name="connsiteY4" fmla="*/ 2166991 h 5143501"/>
              <a:gd name="connsiteX0" fmla="*/ 0 w 9112520"/>
              <a:gd name="connsiteY0" fmla="*/ 2166991 h 5143501"/>
              <a:gd name="connsiteX1" fmla="*/ 4533429 w 9112520"/>
              <a:gd name="connsiteY1" fmla="*/ 0 h 5143501"/>
              <a:gd name="connsiteX2" fmla="*/ 9112520 w 9112520"/>
              <a:gd name="connsiteY2" fmla="*/ 2619353 h 5143501"/>
              <a:gd name="connsiteX3" fmla="*/ 4540046 w 9112520"/>
              <a:gd name="connsiteY3" fmla="*/ 5143501 h 5143501"/>
              <a:gd name="connsiteX4" fmla="*/ 0 w 9112520"/>
              <a:gd name="connsiteY4" fmla="*/ 2166991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205 w 9156803"/>
              <a:gd name="connsiteY0" fmla="*/ 2628158 h 5143501"/>
              <a:gd name="connsiteX1" fmla="*/ 4577712 w 9156803"/>
              <a:gd name="connsiteY1" fmla="*/ 0 h 5143501"/>
              <a:gd name="connsiteX2" fmla="*/ 9156803 w 9156803"/>
              <a:gd name="connsiteY2" fmla="*/ 2619353 h 5143501"/>
              <a:gd name="connsiteX3" fmla="*/ 4584329 w 9156803"/>
              <a:gd name="connsiteY3" fmla="*/ 5143501 h 5143501"/>
              <a:gd name="connsiteX4" fmla="*/ 205 w 9156803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720"/>
              <a:gd name="connsiteY0" fmla="*/ 2628158 h 5143501"/>
              <a:gd name="connsiteX1" fmla="*/ 4577507 w 9156720"/>
              <a:gd name="connsiteY1" fmla="*/ 0 h 5143501"/>
              <a:gd name="connsiteX2" fmla="*/ 9156598 w 9156720"/>
              <a:gd name="connsiteY2" fmla="*/ 2619353 h 5143501"/>
              <a:gd name="connsiteX3" fmla="*/ 4584124 w 9156720"/>
              <a:gd name="connsiteY3" fmla="*/ 5143501 h 5143501"/>
              <a:gd name="connsiteX4" fmla="*/ 0 w 9156720"/>
              <a:gd name="connsiteY4" fmla="*/ 2628158 h 5143501"/>
              <a:gd name="connsiteX0" fmla="*/ 0 w 9157531"/>
              <a:gd name="connsiteY0" fmla="*/ 2628158 h 5143501"/>
              <a:gd name="connsiteX1" fmla="*/ 4577507 w 9157531"/>
              <a:gd name="connsiteY1" fmla="*/ 0 h 5143501"/>
              <a:gd name="connsiteX2" fmla="*/ 9156598 w 9157531"/>
              <a:gd name="connsiteY2" fmla="*/ 2619353 h 5143501"/>
              <a:gd name="connsiteX3" fmla="*/ 4584124 w 9157531"/>
              <a:gd name="connsiteY3" fmla="*/ 5143501 h 5143501"/>
              <a:gd name="connsiteX4" fmla="*/ 0 w 9157531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7"/>
              <a:gd name="connsiteX1" fmla="*/ 4577507 w 9157859"/>
              <a:gd name="connsiteY1" fmla="*/ 0 h 5143507"/>
              <a:gd name="connsiteX2" fmla="*/ 9156598 w 9157859"/>
              <a:gd name="connsiteY2" fmla="*/ 2619353 h 5143507"/>
              <a:gd name="connsiteX3" fmla="*/ 4584124 w 9157859"/>
              <a:gd name="connsiteY3" fmla="*/ 5143501 h 5143507"/>
              <a:gd name="connsiteX4" fmla="*/ 0 w 9157859"/>
              <a:gd name="connsiteY4" fmla="*/ 2628158 h 5143507"/>
              <a:gd name="connsiteX0" fmla="*/ 0 w 9156846"/>
              <a:gd name="connsiteY0" fmla="*/ 2628158 h 5143509"/>
              <a:gd name="connsiteX1" fmla="*/ 4577507 w 9156846"/>
              <a:gd name="connsiteY1" fmla="*/ 0 h 5143509"/>
              <a:gd name="connsiteX2" fmla="*/ 9156598 w 9156846"/>
              <a:gd name="connsiteY2" fmla="*/ 2619353 h 5143509"/>
              <a:gd name="connsiteX3" fmla="*/ 4584124 w 9156846"/>
              <a:gd name="connsiteY3" fmla="*/ 5143501 h 5143509"/>
              <a:gd name="connsiteX4" fmla="*/ 0 w 9156846"/>
              <a:gd name="connsiteY4" fmla="*/ 2628158 h 5143509"/>
              <a:gd name="connsiteX0" fmla="*/ 0 w 9156718"/>
              <a:gd name="connsiteY0" fmla="*/ 2628158 h 5143507"/>
              <a:gd name="connsiteX1" fmla="*/ 4577507 w 9156718"/>
              <a:gd name="connsiteY1" fmla="*/ 0 h 5143507"/>
              <a:gd name="connsiteX2" fmla="*/ 9156598 w 9156718"/>
              <a:gd name="connsiteY2" fmla="*/ 2619353 h 5143507"/>
              <a:gd name="connsiteX3" fmla="*/ 4584124 w 9156718"/>
              <a:gd name="connsiteY3" fmla="*/ 5143501 h 5143507"/>
              <a:gd name="connsiteX4" fmla="*/ 0 w 9156718"/>
              <a:gd name="connsiteY4" fmla="*/ 2628158 h 5143507"/>
              <a:gd name="connsiteX0" fmla="*/ 0 w 9156599"/>
              <a:gd name="connsiteY0" fmla="*/ 2628158 h 5143509"/>
              <a:gd name="connsiteX1" fmla="*/ 4577507 w 9156599"/>
              <a:gd name="connsiteY1" fmla="*/ 0 h 5143509"/>
              <a:gd name="connsiteX2" fmla="*/ 9156598 w 9156599"/>
              <a:gd name="connsiteY2" fmla="*/ 2619353 h 5143509"/>
              <a:gd name="connsiteX3" fmla="*/ 4584124 w 9156599"/>
              <a:gd name="connsiteY3" fmla="*/ 5143501 h 5143509"/>
              <a:gd name="connsiteX4" fmla="*/ 0 w 9156599"/>
              <a:gd name="connsiteY4" fmla="*/ 2628158 h 5143509"/>
              <a:gd name="connsiteX0" fmla="*/ 0 w 9156599"/>
              <a:gd name="connsiteY0" fmla="*/ 2628158 h 5143507"/>
              <a:gd name="connsiteX1" fmla="*/ 4577507 w 9156599"/>
              <a:gd name="connsiteY1" fmla="*/ 0 h 5143507"/>
              <a:gd name="connsiteX2" fmla="*/ 9156598 w 9156599"/>
              <a:gd name="connsiteY2" fmla="*/ 2619353 h 5143507"/>
              <a:gd name="connsiteX3" fmla="*/ 4584124 w 9156599"/>
              <a:gd name="connsiteY3" fmla="*/ 5143501 h 5143507"/>
              <a:gd name="connsiteX4" fmla="*/ 0 w 9156599"/>
              <a:gd name="connsiteY4" fmla="*/ 2628158 h 5143507"/>
              <a:gd name="connsiteX0" fmla="*/ 0 w 9156599"/>
              <a:gd name="connsiteY0" fmla="*/ 2628158 h 5143551"/>
              <a:gd name="connsiteX1" fmla="*/ 4577507 w 9156599"/>
              <a:gd name="connsiteY1" fmla="*/ 0 h 5143551"/>
              <a:gd name="connsiteX2" fmla="*/ 9156598 w 9156599"/>
              <a:gd name="connsiteY2" fmla="*/ 2619353 h 5143551"/>
              <a:gd name="connsiteX3" fmla="*/ 4584124 w 9156599"/>
              <a:gd name="connsiteY3" fmla="*/ 5143501 h 5143551"/>
              <a:gd name="connsiteX4" fmla="*/ 0 w 9156599"/>
              <a:gd name="connsiteY4" fmla="*/ 2628158 h 514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99" h="5143551">
                <a:moveTo>
                  <a:pt x="0" y="2628158"/>
                </a:moveTo>
                <a:cubicBezTo>
                  <a:pt x="733" y="983493"/>
                  <a:pt x="2364053" y="13224"/>
                  <a:pt x="4577507" y="0"/>
                </a:cubicBezTo>
                <a:cubicBezTo>
                  <a:pt x="6897908" y="17911"/>
                  <a:pt x="9149460" y="1030517"/>
                  <a:pt x="9156598" y="2619353"/>
                </a:cubicBezTo>
                <a:cubicBezTo>
                  <a:pt x="9131096" y="4090503"/>
                  <a:pt x="6936952" y="5140154"/>
                  <a:pt x="4584124" y="5143501"/>
                </a:cubicBezTo>
                <a:cubicBezTo>
                  <a:pt x="2527144" y="5151354"/>
                  <a:pt x="82278" y="4217035"/>
                  <a:pt x="0" y="2628158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CA" dirty="0"/>
              <a:t>Cliquez sur l’icône pour ajouter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304613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eu - Titre et conten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200B09-5F14-7444-AC8C-E6A176E6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25789"/>
            <a:ext cx="10972800" cy="1325563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Modifier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9613ADB8-D757-664D-B6BD-BABC14FFE3C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69848" y="1992086"/>
            <a:ext cx="10487026" cy="4138839"/>
          </a:xfrm>
          <a:solidFill>
            <a:schemeClr val="bg1"/>
          </a:solidFill>
        </p:spPr>
        <p:txBody>
          <a:bodyPr lIns="228600" tIns="109728" rIns="274320">
            <a:normAutofit/>
          </a:bodyPr>
          <a:lstStyle>
            <a:lvl1pPr>
              <a:defRPr sz="2200" b="1" cap="all" baseline="0">
                <a:solidFill>
                  <a:schemeClr val="tx1"/>
                </a:solidFill>
              </a:defRPr>
            </a:lvl1pPr>
            <a:lvl2pPr marL="400050" indent="0">
              <a:spcBef>
                <a:spcPts val="300"/>
              </a:spcBef>
              <a:buNone/>
              <a:tabLst/>
              <a:defRPr sz="1000">
                <a:solidFill>
                  <a:schemeClr val="tx1"/>
                </a:solidFill>
              </a:defRPr>
            </a:lvl2pPr>
            <a:lvl3pPr marL="514350" indent="-114300">
              <a:spcBef>
                <a:spcPts val="300"/>
              </a:spcBef>
              <a:tabLst/>
              <a:defRPr sz="1000">
                <a:solidFill>
                  <a:schemeClr val="tx1"/>
                </a:solidFill>
              </a:defRPr>
            </a:lvl3pPr>
            <a:lvl4pPr marL="628650" indent="-114300">
              <a:spcBef>
                <a:spcPts val="0"/>
              </a:spcBef>
              <a:tabLst/>
              <a:defRPr sz="900">
                <a:solidFill>
                  <a:schemeClr val="tx1"/>
                </a:solidFill>
              </a:defRPr>
            </a:lvl4pPr>
            <a:lvl5pPr marL="400050" indent="0">
              <a:spcBef>
                <a:spcPts val="300"/>
              </a:spcBef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A29F7C6A-59D3-7A4E-A189-13581B569217}"/>
              </a:ext>
            </a:extLst>
          </p:cNvPr>
          <p:cNvSpPr txBox="1"/>
          <p:nvPr userDrawn="1"/>
        </p:nvSpPr>
        <p:spPr>
          <a:xfrm>
            <a:off x="10494708" y="6514201"/>
            <a:ext cx="150361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fr-CA" sz="1170" dirty="0">
                <a:solidFill>
                  <a:schemeClr val="bg1"/>
                </a:solidFill>
              </a:rPr>
              <a:t>© CHU Sainte-Justine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xmlns="" id="{7B8F20AD-9BB9-AA45-AFA6-27A5999AB70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69975" y="6223000"/>
            <a:ext cx="9128125" cy="454025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Insérer source / référence ici</a:t>
            </a:r>
          </a:p>
        </p:txBody>
      </p:sp>
    </p:spTree>
    <p:extLst>
      <p:ext uri="{BB962C8B-B14F-4D97-AF65-F5344CB8AC3E}">
        <p14:creationId xmlns:p14="http://schemas.microsoft.com/office/powerpoint/2010/main" val="1699241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eu - Titre et 4 contenu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200B09-5F14-7444-AC8C-E6A176E6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25789"/>
            <a:ext cx="10972800" cy="1325563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Modifier le style du titre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5D2864B8-A928-FB49-86DC-B79C9E1738DC}"/>
              </a:ext>
            </a:extLst>
          </p:cNvPr>
          <p:cNvSpPr txBox="1"/>
          <p:nvPr userDrawn="1"/>
        </p:nvSpPr>
        <p:spPr>
          <a:xfrm>
            <a:off x="10494708" y="6514201"/>
            <a:ext cx="150361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fr-CA" sz="1170" dirty="0">
                <a:solidFill>
                  <a:schemeClr val="bg1"/>
                </a:solidFill>
              </a:rPr>
              <a:t>© CHU Sainte-Justine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D46091D0-944E-3A4D-A409-30262FFA5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502" y="1992088"/>
            <a:ext cx="5070475" cy="1957365"/>
          </a:xfrm>
          <a:solidFill>
            <a:schemeClr val="bg1"/>
          </a:solidFill>
        </p:spPr>
        <p:txBody>
          <a:bodyPr lIns="228600" tIns="109728" rIns="274320">
            <a:normAutofit/>
          </a:bodyPr>
          <a:lstStyle>
            <a:lvl1pPr>
              <a:defRPr sz="2200" b="1" cap="all" baseline="0">
                <a:solidFill>
                  <a:schemeClr val="tx1"/>
                </a:solidFill>
              </a:defRPr>
            </a:lvl1pPr>
            <a:lvl2pPr marL="400050" indent="0">
              <a:spcBef>
                <a:spcPts val="300"/>
              </a:spcBef>
              <a:buNone/>
              <a:tabLst/>
              <a:defRPr sz="1000">
                <a:solidFill>
                  <a:schemeClr val="tx1"/>
                </a:solidFill>
              </a:defRPr>
            </a:lvl2pPr>
            <a:lvl3pPr marL="514350" indent="-114300">
              <a:spcBef>
                <a:spcPts val="300"/>
              </a:spcBef>
              <a:tabLst/>
              <a:defRPr sz="1000">
                <a:solidFill>
                  <a:schemeClr val="tx1"/>
                </a:solidFill>
              </a:defRPr>
            </a:lvl3pPr>
            <a:lvl4pPr marL="628650" indent="-114300">
              <a:spcBef>
                <a:spcPts val="0"/>
              </a:spcBef>
              <a:tabLst/>
              <a:defRPr sz="900">
                <a:solidFill>
                  <a:schemeClr val="tx1"/>
                </a:solidFill>
              </a:defRPr>
            </a:lvl4pPr>
            <a:lvl5pPr marL="400050" indent="0">
              <a:spcBef>
                <a:spcPts val="300"/>
              </a:spcBef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xmlns="" id="{83C98093-F5EB-2949-9EBE-A455D8F5AD9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507351" y="1992088"/>
            <a:ext cx="5070475" cy="1957365"/>
          </a:xfrm>
          <a:solidFill>
            <a:schemeClr val="bg1"/>
          </a:solidFill>
        </p:spPr>
        <p:txBody>
          <a:bodyPr lIns="228600" tIns="109728" rIns="274320">
            <a:normAutofit/>
          </a:bodyPr>
          <a:lstStyle>
            <a:lvl1pPr>
              <a:defRPr sz="2200" b="1" cap="all" baseline="0">
                <a:solidFill>
                  <a:schemeClr val="tx1"/>
                </a:solidFill>
              </a:defRPr>
            </a:lvl1pPr>
            <a:lvl2pPr marL="400050" indent="0">
              <a:spcBef>
                <a:spcPts val="300"/>
              </a:spcBef>
              <a:buNone/>
              <a:tabLst/>
              <a:defRPr sz="1000">
                <a:solidFill>
                  <a:schemeClr val="tx1"/>
                </a:solidFill>
              </a:defRPr>
            </a:lvl2pPr>
            <a:lvl3pPr marL="514350" indent="-114300">
              <a:spcBef>
                <a:spcPts val="300"/>
              </a:spcBef>
              <a:tabLst/>
              <a:defRPr sz="1000">
                <a:solidFill>
                  <a:schemeClr val="tx1"/>
                </a:solidFill>
              </a:defRPr>
            </a:lvl3pPr>
            <a:lvl4pPr marL="628650" indent="-114300">
              <a:spcBef>
                <a:spcPts val="0"/>
              </a:spcBef>
              <a:tabLst/>
              <a:defRPr sz="900">
                <a:solidFill>
                  <a:schemeClr val="tx1"/>
                </a:solidFill>
              </a:defRPr>
            </a:lvl4pPr>
            <a:lvl5pPr marL="400050" indent="0">
              <a:spcBef>
                <a:spcPts val="300"/>
              </a:spcBef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xmlns="" id="{E09588E8-9F21-1E45-A7FA-ECFB8F6900E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076502" y="4156716"/>
            <a:ext cx="5070475" cy="1957365"/>
          </a:xfrm>
          <a:solidFill>
            <a:schemeClr val="bg1"/>
          </a:solidFill>
        </p:spPr>
        <p:txBody>
          <a:bodyPr lIns="228600" tIns="109728" rIns="274320">
            <a:normAutofit/>
          </a:bodyPr>
          <a:lstStyle>
            <a:lvl1pPr>
              <a:defRPr sz="2200" b="1" cap="all" baseline="0">
                <a:solidFill>
                  <a:schemeClr val="tx1"/>
                </a:solidFill>
              </a:defRPr>
            </a:lvl1pPr>
            <a:lvl2pPr marL="400050" indent="0">
              <a:spcBef>
                <a:spcPts val="300"/>
              </a:spcBef>
              <a:buNone/>
              <a:tabLst/>
              <a:defRPr sz="1000">
                <a:solidFill>
                  <a:schemeClr val="tx1"/>
                </a:solidFill>
              </a:defRPr>
            </a:lvl2pPr>
            <a:lvl3pPr marL="514350" indent="-114300">
              <a:spcBef>
                <a:spcPts val="300"/>
              </a:spcBef>
              <a:tabLst/>
              <a:defRPr sz="1000">
                <a:solidFill>
                  <a:schemeClr val="tx1"/>
                </a:solidFill>
              </a:defRPr>
            </a:lvl3pPr>
            <a:lvl4pPr marL="628650" indent="-114300">
              <a:spcBef>
                <a:spcPts val="0"/>
              </a:spcBef>
              <a:tabLst/>
              <a:defRPr sz="900">
                <a:solidFill>
                  <a:schemeClr val="tx1"/>
                </a:solidFill>
              </a:defRPr>
            </a:lvl4pPr>
            <a:lvl5pPr marL="400050" indent="0">
              <a:spcBef>
                <a:spcPts val="300"/>
              </a:spcBef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xmlns="" id="{98228A6D-96C3-8242-935F-4F4F337743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07351" y="4156716"/>
            <a:ext cx="5070475" cy="1957365"/>
          </a:xfrm>
          <a:solidFill>
            <a:schemeClr val="bg1"/>
          </a:solidFill>
        </p:spPr>
        <p:txBody>
          <a:bodyPr lIns="228600" tIns="109728" rIns="274320">
            <a:normAutofit/>
          </a:bodyPr>
          <a:lstStyle>
            <a:lvl1pPr>
              <a:defRPr sz="2200" b="1" cap="all" baseline="0">
                <a:solidFill>
                  <a:schemeClr val="tx1"/>
                </a:solidFill>
              </a:defRPr>
            </a:lvl1pPr>
            <a:lvl2pPr marL="400050" indent="0">
              <a:spcBef>
                <a:spcPts val="300"/>
              </a:spcBef>
              <a:buNone/>
              <a:tabLst/>
              <a:defRPr sz="1000">
                <a:solidFill>
                  <a:schemeClr val="tx1"/>
                </a:solidFill>
              </a:defRPr>
            </a:lvl2pPr>
            <a:lvl3pPr marL="514350" indent="-114300">
              <a:spcBef>
                <a:spcPts val="300"/>
              </a:spcBef>
              <a:tabLst/>
              <a:defRPr sz="1000">
                <a:solidFill>
                  <a:schemeClr val="tx1"/>
                </a:solidFill>
              </a:defRPr>
            </a:lvl3pPr>
            <a:lvl4pPr marL="628650" indent="-114300">
              <a:spcBef>
                <a:spcPts val="0"/>
              </a:spcBef>
              <a:tabLst/>
              <a:defRPr sz="900">
                <a:solidFill>
                  <a:schemeClr val="tx1"/>
                </a:solidFill>
              </a:defRPr>
            </a:lvl4pPr>
            <a:lvl5pPr marL="400050" indent="0">
              <a:spcBef>
                <a:spcPts val="300"/>
              </a:spcBef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xmlns="" id="{1FCBF070-CDD1-5549-BD63-62FB5FB3EEF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069975" y="6223000"/>
            <a:ext cx="9128125" cy="454025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Insérer source / référence ici</a:t>
            </a:r>
          </a:p>
        </p:txBody>
      </p:sp>
    </p:spTree>
    <p:extLst>
      <p:ext uri="{BB962C8B-B14F-4D97-AF65-F5344CB8AC3E}">
        <p14:creationId xmlns:p14="http://schemas.microsoft.com/office/powerpoint/2010/main" val="3001995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eu - Titre, contenu et pictogramm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200B09-5F14-7444-AC8C-E6A176E6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4" y="225789"/>
            <a:ext cx="9804901" cy="1325563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Modifier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9613ADB8-D757-664D-B6BD-BABC14FFE3C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24463" y="1992086"/>
            <a:ext cx="8361112" cy="4138839"/>
          </a:xfrm>
          <a:noFill/>
        </p:spPr>
        <p:txBody>
          <a:bodyPr lIns="228600" tIns="109728">
            <a:normAutofit/>
          </a:bodyPr>
          <a:lstStyle>
            <a:lvl1pPr>
              <a:defRPr sz="2200" b="1" cap="all" baseline="0">
                <a:solidFill>
                  <a:schemeClr val="bg1"/>
                </a:solidFill>
              </a:defRPr>
            </a:lvl1pPr>
            <a:lvl2pPr marL="9525" indent="0">
              <a:spcBef>
                <a:spcPts val="3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  <a:lvl3pPr marL="180975" indent="-180975">
              <a:spcBef>
                <a:spcPts val="300"/>
              </a:spcBef>
              <a:tabLst/>
              <a:defRPr sz="1800">
                <a:solidFill>
                  <a:schemeClr val="bg1"/>
                </a:solidFill>
              </a:defRPr>
            </a:lvl3pPr>
            <a:lvl4pPr marL="350838" indent="-169863">
              <a:spcBef>
                <a:spcPts val="0"/>
              </a:spcBef>
              <a:tabLst/>
              <a:defRPr sz="1600">
                <a:solidFill>
                  <a:schemeClr val="bg1"/>
                </a:solidFill>
              </a:defRPr>
            </a:lvl4pPr>
            <a:lvl5pPr marL="9525" indent="0">
              <a:spcBef>
                <a:spcPts val="300"/>
              </a:spcBef>
              <a:tabLst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9" name="Picture Placeholder 21">
            <a:extLst>
              <a:ext uri="{FF2B5EF4-FFF2-40B4-BE49-F238E27FC236}">
                <a16:creationId xmlns:a16="http://schemas.microsoft.com/office/drawing/2014/main" xmlns="" id="{E7684AC3-6B59-564F-B04E-3F511602D7B5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6185" y="296254"/>
            <a:ext cx="1186251" cy="1184632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543778 w 9144000"/>
              <a:gd name="connsiteY2" fmla="*/ 2589389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65413"/>
              <a:gd name="connsiteY0" fmla="*/ 0 h 5143500"/>
              <a:gd name="connsiteX1" fmla="*/ 9144000 w 9165413"/>
              <a:gd name="connsiteY1" fmla="*/ 0 h 5143500"/>
              <a:gd name="connsiteX2" fmla="*/ 9165413 w 9165413"/>
              <a:gd name="connsiteY2" fmla="*/ 5138416 h 5143500"/>
              <a:gd name="connsiteX3" fmla="*/ 0 w 9165413"/>
              <a:gd name="connsiteY3" fmla="*/ 5143500 h 5143500"/>
              <a:gd name="connsiteX4" fmla="*/ 0 w 9165413"/>
              <a:gd name="connsiteY4" fmla="*/ 0 h 5143500"/>
              <a:gd name="connsiteX0" fmla="*/ 0 w 9174229"/>
              <a:gd name="connsiteY0" fmla="*/ 2519064 h 5143500"/>
              <a:gd name="connsiteX1" fmla="*/ 9152816 w 9174229"/>
              <a:gd name="connsiteY1" fmla="*/ 0 h 5143500"/>
              <a:gd name="connsiteX2" fmla="*/ 9174229 w 9174229"/>
              <a:gd name="connsiteY2" fmla="*/ 5138416 h 5143500"/>
              <a:gd name="connsiteX3" fmla="*/ 8816 w 9174229"/>
              <a:gd name="connsiteY3" fmla="*/ 5143500 h 5143500"/>
              <a:gd name="connsiteX4" fmla="*/ 0 w 9174229"/>
              <a:gd name="connsiteY4" fmla="*/ 2519064 h 5143500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30151"/>
              <a:gd name="connsiteY0" fmla="*/ 2504188 h 5128624"/>
              <a:gd name="connsiteX1" fmla="*/ 4374748 w 9130151"/>
              <a:gd name="connsiteY1" fmla="*/ 0 h 5128624"/>
              <a:gd name="connsiteX2" fmla="*/ 9130151 w 9130151"/>
              <a:gd name="connsiteY2" fmla="*/ 2589599 h 5128624"/>
              <a:gd name="connsiteX3" fmla="*/ 8816 w 9130151"/>
              <a:gd name="connsiteY3" fmla="*/ 5128624 h 5128624"/>
              <a:gd name="connsiteX4" fmla="*/ 0 w 9130151"/>
              <a:gd name="connsiteY4" fmla="*/ 2504188 h 5128624"/>
              <a:gd name="connsiteX0" fmla="*/ 0 w 9130151"/>
              <a:gd name="connsiteY0" fmla="*/ 2504188 h 5103830"/>
              <a:gd name="connsiteX1" fmla="*/ 4374748 w 9130151"/>
              <a:gd name="connsiteY1" fmla="*/ 0 h 5103830"/>
              <a:gd name="connsiteX2" fmla="*/ 9130151 w 9130151"/>
              <a:gd name="connsiteY2" fmla="*/ 2589599 h 5103830"/>
              <a:gd name="connsiteX3" fmla="*/ 4707543 w 9130151"/>
              <a:gd name="connsiteY3" fmla="*/ 5103830 h 5103830"/>
              <a:gd name="connsiteX4" fmla="*/ 0 w 9130151"/>
              <a:gd name="connsiteY4" fmla="*/ 2504188 h 5103830"/>
              <a:gd name="connsiteX0" fmla="*/ 0 w 9130151"/>
              <a:gd name="connsiteY0" fmla="*/ 2112444 h 4712086"/>
              <a:gd name="connsiteX1" fmla="*/ 4559876 w 9130151"/>
              <a:gd name="connsiteY1" fmla="*/ 0 h 4712086"/>
              <a:gd name="connsiteX2" fmla="*/ 9130151 w 9130151"/>
              <a:gd name="connsiteY2" fmla="*/ 2197855 h 4712086"/>
              <a:gd name="connsiteX3" fmla="*/ 4707543 w 9130151"/>
              <a:gd name="connsiteY3" fmla="*/ 4712086 h 4712086"/>
              <a:gd name="connsiteX4" fmla="*/ 0 w 9130151"/>
              <a:gd name="connsiteY4" fmla="*/ 2112444 h 4712086"/>
              <a:gd name="connsiteX0" fmla="*/ 0 w 9086073"/>
              <a:gd name="connsiteY0" fmla="*/ 2112444 h 4712086"/>
              <a:gd name="connsiteX1" fmla="*/ 4559876 w 9086073"/>
              <a:gd name="connsiteY1" fmla="*/ 0 h 4712086"/>
              <a:gd name="connsiteX2" fmla="*/ 9086073 w 9086073"/>
              <a:gd name="connsiteY2" fmla="*/ 2173061 h 4712086"/>
              <a:gd name="connsiteX3" fmla="*/ 4707543 w 9086073"/>
              <a:gd name="connsiteY3" fmla="*/ 4712086 h 4712086"/>
              <a:gd name="connsiteX4" fmla="*/ 0 w 9086073"/>
              <a:gd name="connsiteY4" fmla="*/ 2112444 h 4712086"/>
              <a:gd name="connsiteX0" fmla="*/ 0 w 9059626"/>
              <a:gd name="connsiteY0" fmla="*/ 2166991 h 4712086"/>
              <a:gd name="connsiteX1" fmla="*/ 4533429 w 9059626"/>
              <a:gd name="connsiteY1" fmla="*/ 0 h 4712086"/>
              <a:gd name="connsiteX2" fmla="*/ 9059626 w 9059626"/>
              <a:gd name="connsiteY2" fmla="*/ 2173061 h 4712086"/>
              <a:gd name="connsiteX3" fmla="*/ 4681096 w 9059626"/>
              <a:gd name="connsiteY3" fmla="*/ 4712086 h 4712086"/>
              <a:gd name="connsiteX4" fmla="*/ 0 w 9059626"/>
              <a:gd name="connsiteY4" fmla="*/ 2166991 h 4712086"/>
              <a:gd name="connsiteX0" fmla="*/ 0 w 9059626"/>
              <a:gd name="connsiteY0" fmla="*/ 2166991 h 5143501"/>
              <a:gd name="connsiteX1" fmla="*/ 4533429 w 9059626"/>
              <a:gd name="connsiteY1" fmla="*/ 0 h 5143501"/>
              <a:gd name="connsiteX2" fmla="*/ 9059626 w 9059626"/>
              <a:gd name="connsiteY2" fmla="*/ 2173061 h 5143501"/>
              <a:gd name="connsiteX3" fmla="*/ 4540046 w 9059626"/>
              <a:gd name="connsiteY3" fmla="*/ 5143501 h 5143501"/>
              <a:gd name="connsiteX4" fmla="*/ 0 w 9059626"/>
              <a:gd name="connsiteY4" fmla="*/ 2166991 h 5143501"/>
              <a:gd name="connsiteX0" fmla="*/ 0 w 9112520"/>
              <a:gd name="connsiteY0" fmla="*/ 2166991 h 5143501"/>
              <a:gd name="connsiteX1" fmla="*/ 4533429 w 9112520"/>
              <a:gd name="connsiteY1" fmla="*/ 0 h 5143501"/>
              <a:gd name="connsiteX2" fmla="*/ 9112520 w 9112520"/>
              <a:gd name="connsiteY2" fmla="*/ 2619353 h 5143501"/>
              <a:gd name="connsiteX3" fmla="*/ 4540046 w 9112520"/>
              <a:gd name="connsiteY3" fmla="*/ 5143501 h 5143501"/>
              <a:gd name="connsiteX4" fmla="*/ 0 w 9112520"/>
              <a:gd name="connsiteY4" fmla="*/ 2166991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205 w 9156803"/>
              <a:gd name="connsiteY0" fmla="*/ 2628158 h 5143501"/>
              <a:gd name="connsiteX1" fmla="*/ 4577712 w 9156803"/>
              <a:gd name="connsiteY1" fmla="*/ 0 h 5143501"/>
              <a:gd name="connsiteX2" fmla="*/ 9156803 w 9156803"/>
              <a:gd name="connsiteY2" fmla="*/ 2619353 h 5143501"/>
              <a:gd name="connsiteX3" fmla="*/ 4584329 w 9156803"/>
              <a:gd name="connsiteY3" fmla="*/ 5143501 h 5143501"/>
              <a:gd name="connsiteX4" fmla="*/ 205 w 9156803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720"/>
              <a:gd name="connsiteY0" fmla="*/ 2628158 h 5143501"/>
              <a:gd name="connsiteX1" fmla="*/ 4577507 w 9156720"/>
              <a:gd name="connsiteY1" fmla="*/ 0 h 5143501"/>
              <a:gd name="connsiteX2" fmla="*/ 9156598 w 9156720"/>
              <a:gd name="connsiteY2" fmla="*/ 2619353 h 5143501"/>
              <a:gd name="connsiteX3" fmla="*/ 4584124 w 9156720"/>
              <a:gd name="connsiteY3" fmla="*/ 5143501 h 5143501"/>
              <a:gd name="connsiteX4" fmla="*/ 0 w 9156720"/>
              <a:gd name="connsiteY4" fmla="*/ 2628158 h 5143501"/>
              <a:gd name="connsiteX0" fmla="*/ 0 w 9157531"/>
              <a:gd name="connsiteY0" fmla="*/ 2628158 h 5143501"/>
              <a:gd name="connsiteX1" fmla="*/ 4577507 w 9157531"/>
              <a:gd name="connsiteY1" fmla="*/ 0 h 5143501"/>
              <a:gd name="connsiteX2" fmla="*/ 9156598 w 9157531"/>
              <a:gd name="connsiteY2" fmla="*/ 2619353 h 5143501"/>
              <a:gd name="connsiteX3" fmla="*/ 4584124 w 9157531"/>
              <a:gd name="connsiteY3" fmla="*/ 5143501 h 5143501"/>
              <a:gd name="connsiteX4" fmla="*/ 0 w 9157531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7"/>
              <a:gd name="connsiteX1" fmla="*/ 4577507 w 9157859"/>
              <a:gd name="connsiteY1" fmla="*/ 0 h 5143507"/>
              <a:gd name="connsiteX2" fmla="*/ 9156598 w 9157859"/>
              <a:gd name="connsiteY2" fmla="*/ 2619353 h 5143507"/>
              <a:gd name="connsiteX3" fmla="*/ 4584124 w 9157859"/>
              <a:gd name="connsiteY3" fmla="*/ 5143501 h 5143507"/>
              <a:gd name="connsiteX4" fmla="*/ 0 w 9157859"/>
              <a:gd name="connsiteY4" fmla="*/ 2628158 h 5143507"/>
              <a:gd name="connsiteX0" fmla="*/ 0 w 9156846"/>
              <a:gd name="connsiteY0" fmla="*/ 2628158 h 5143509"/>
              <a:gd name="connsiteX1" fmla="*/ 4577507 w 9156846"/>
              <a:gd name="connsiteY1" fmla="*/ 0 h 5143509"/>
              <a:gd name="connsiteX2" fmla="*/ 9156598 w 9156846"/>
              <a:gd name="connsiteY2" fmla="*/ 2619353 h 5143509"/>
              <a:gd name="connsiteX3" fmla="*/ 4584124 w 9156846"/>
              <a:gd name="connsiteY3" fmla="*/ 5143501 h 5143509"/>
              <a:gd name="connsiteX4" fmla="*/ 0 w 9156846"/>
              <a:gd name="connsiteY4" fmla="*/ 2628158 h 5143509"/>
              <a:gd name="connsiteX0" fmla="*/ 0 w 9156718"/>
              <a:gd name="connsiteY0" fmla="*/ 2628158 h 5143507"/>
              <a:gd name="connsiteX1" fmla="*/ 4577507 w 9156718"/>
              <a:gd name="connsiteY1" fmla="*/ 0 h 5143507"/>
              <a:gd name="connsiteX2" fmla="*/ 9156598 w 9156718"/>
              <a:gd name="connsiteY2" fmla="*/ 2619353 h 5143507"/>
              <a:gd name="connsiteX3" fmla="*/ 4584124 w 9156718"/>
              <a:gd name="connsiteY3" fmla="*/ 5143501 h 5143507"/>
              <a:gd name="connsiteX4" fmla="*/ 0 w 9156718"/>
              <a:gd name="connsiteY4" fmla="*/ 2628158 h 5143507"/>
              <a:gd name="connsiteX0" fmla="*/ 0 w 9156599"/>
              <a:gd name="connsiteY0" fmla="*/ 2628158 h 5143509"/>
              <a:gd name="connsiteX1" fmla="*/ 4577507 w 9156599"/>
              <a:gd name="connsiteY1" fmla="*/ 0 h 5143509"/>
              <a:gd name="connsiteX2" fmla="*/ 9156598 w 9156599"/>
              <a:gd name="connsiteY2" fmla="*/ 2619353 h 5143509"/>
              <a:gd name="connsiteX3" fmla="*/ 4584124 w 9156599"/>
              <a:gd name="connsiteY3" fmla="*/ 5143501 h 5143509"/>
              <a:gd name="connsiteX4" fmla="*/ 0 w 9156599"/>
              <a:gd name="connsiteY4" fmla="*/ 2628158 h 5143509"/>
              <a:gd name="connsiteX0" fmla="*/ 0 w 9156599"/>
              <a:gd name="connsiteY0" fmla="*/ 2628158 h 5143507"/>
              <a:gd name="connsiteX1" fmla="*/ 4577507 w 9156599"/>
              <a:gd name="connsiteY1" fmla="*/ 0 h 5143507"/>
              <a:gd name="connsiteX2" fmla="*/ 9156598 w 9156599"/>
              <a:gd name="connsiteY2" fmla="*/ 2619353 h 5143507"/>
              <a:gd name="connsiteX3" fmla="*/ 4584124 w 9156599"/>
              <a:gd name="connsiteY3" fmla="*/ 5143501 h 5143507"/>
              <a:gd name="connsiteX4" fmla="*/ 0 w 9156599"/>
              <a:gd name="connsiteY4" fmla="*/ 2628158 h 5143507"/>
              <a:gd name="connsiteX0" fmla="*/ 0 w 9156599"/>
              <a:gd name="connsiteY0" fmla="*/ 2628158 h 5143551"/>
              <a:gd name="connsiteX1" fmla="*/ 4577507 w 9156599"/>
              <a:gd name="connsiteY1" fmla="*/ 0 h 5143551"/>
              <a:gd name="connsiteX2" fmla="*/ 9156598 w 9156599"/>
              <a:gd name="connsiteY2" fmla="*/ 2619353 h 5143551"/>
              <a:gd name="connsiteX3" fmla="*/ 4584124 w 9156599"/>
              <a:gd name="connsiteY3" fmla="*/ 5143501 h 5143551"/>
              <a:gd name="connsiteX4" fmla="*/ 0 w 9156599"/>
              <a:gd name="connsiteY4" fmla="*/ 2628158 h 514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99" h="5143551">
                <a:moveTo>
                  <a:pt x="0" y="2628158"/>
                </a:moveTo>
                <a:cubicBezTo>
                  <a:pt x="733" y="983493"/>
                  <a:pt x="2364053" y="13224"/>
                  <a:pt x="4577507" y="0"/>
                </a:cubicBezTo>
                <a:cubicBezTo>
                  <a:pt x="6897908" y="17911"/>
                  <a:pt x="9149460" y="1030517"/>
                  <a:pt x="9156598" y="2619353"/>
                </a:cubicBezTo>
                <a:cubicBezTo>
                  <a:pt x="9131096" y="4090503"/>
                  <a:pt x="6936952" y="5140154"/>
                  <a:pt x="4584124" y="5143501"/>
                </a:cubicBezTo>
                <a:cubicBezTo>
                  <a:pt x="2527144" y="5151354"/>
                  <a:pt x="82278" y="4217035"/>
                  <a:pt x="0" y="2628158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dirty="0"/>
              <a:t>Cliquez sur l’icône pour ajouter un pictogramme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5912A1B-DD88-384E-9CC1-CDEE3126EB8D}"/>
              </a:ext>
            </a:extLst>
          </p:cNvPr>
          <p:cNvSpPr txBox="1"/>
          <p:nvPr userDrawn="1"/>
        </p:nvSpPr>
        <p:spPr>
          <a:xfrm>
            <a:off x="10494708" y="6514201"/>
            <a:ext cx="150361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fr-CA" sz="1170" dirty="0">
                <a:solidFill>
                  <a:schemeClr val="bg1"/>
                </a:solidFill>
              </a:rPr>
              <a:t>© CHU Sainte-Justine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xmlns="" id="{22416438-19E1-6D4E-A6FB-D2B536B8F5A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69975" y="6223000"/>
            <a:ext cx="9128125" cy="454025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Insérer source / référence ici</a:t>
            </a:r>
          </a:p>
        </p:txBody>
      </p:sp>
    </p:spTree>
    <p:extLst>
      <p:ext uri="{BB962C8B-B14F-4D97-AF65-F5344CB8AC3E}">
        <p14:creationId xmlns:p14="http://schemas.microsoft.com/office/powerpoint/2010/main" val="4276983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eu - Titre, 4 contenus et pictogramm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200B09-5F14-7444-AC8C-E6A176E6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4" y="225789"/>
            <a:ext cx="9804901" cy="1325563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Modifier le style du titre</a:t>
            </a:r>
          </a:p>
        </p:txBody>
      </p:sp>
      <p:sp>
        <p:nvSpPr>
          <p:cNvPr id="9" name="Picture Placeholder 21">
            <a:extLst>
              <a:ext uri="{FF2B5EF4-FFF2-40B4-BE49-F238E27FC236}">
                <a16:creationId xmlns:a16="http://schemas.microsoft.com/office/drawing/2014/main" xmlns="" id="{E7684AC3-6B59-564F-B04E-3F511602D7B5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6185" y="296254"/>
            <a:ext cx="1186251" cy="1184632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543778 w 9144000"/>
              <a:gd name="connsiteY2" fmla="*/ 2589389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65413"/>
              <a:gd name="connsiteY0" fmla="*/ 0 h 5143500"/>
              <a:gd name="connsiteX1" fmla="*/ 9144000 w 9165413"/>
              <a:gd name="connsiteY1" fmla="*/ 0 h 5143500"/>
              <a:gd name="connsiteX2" fmla="*/ 9165413 w 9165413"/>
              <a:gd name="connsiteY2" fmla="*/ 5138416 h 5143500"/>
              <a:gd name="connsiteX3" fmla="*/ 0 w 9165413"/>
              <a:gd name="connsiteY3" fmla="*/ 5143500 h 5143500"/>
              <a:gd name="connsiteX4" fmla="*/ 0 w 9165413"/>
              <a:gd name="connsiteY4" fmla="*/ 0 h 5143500"/>
              <a:gd name="connsiteX0" fmla="*/ 0 w 9174229"/>
              <a:gd name="connsiteY0" fmla="*/ 2519064 h 5143500"/>
              <a:gd name="connsiteX1" fmla="*/ 9152816 w 9174229"/>
              <a:gd name="connsiteY1" fmla="*/ 0 h 5143500"/>
              <a:gd name="connsiteX2" fmla="*/ 9174229 w 9174229"/>
              <a:gd name="connsiteY2" fmla="*/ 5138416 h 5143500"/>
              <a:gd name="connsiteX3" fmla="*/ 8816 w 9174229"/>
              <a:gd name="connsiteY3" fmla="*/ 5143500 h 5143500"/>
              <a:gd name="connsiteX4" fmla="*/ 0 w 9174229"/>
              <a:gd name="connsiteY4" fmla="*/ 2519064 h 5143500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30151"/>
              <a:gd name="connsiteY0" fmla="*/ 2504188 h 5128624"/>
              <a:gd name="connsiteX1" fmla="*/ 4374748 w 9130151"/>
              <a:gd name="connsiteY1" fmla="*/ 0 h 5128624"/>
              <a:gd name="connsiteX2" fmla="*/ 9130151 w 9130151"/>
              <a:gd name="connsiteY2" fmla="*/ 2589599 h 5128624"/>
              <a:gd name="connsiteX3" fmla="*/ 8816 w 9130151"/>
              <a:gd name="connsiteY3" fmla="*/ 5128624 h 5128624"/>
              <a:gd name="connsiteX4" fmla="*/ 0 w 9130151"/>
              <a:gd name="connsiteY4" fmla="*/ 2504188 h 5128624"/>
              <a:gd name="connsiteX0" fmla="*/ 0 w 9130151"/>
              <a:gd name="connsiteY0" fmla="*/ 2504188 h 5103830"/>
              <a:gd name="connsiteX1" fmla="*/ 4374748 w 9130151"/>
              <a:gd name="connsiteY1" fmla="*/ 0 h 5103830"/>
              <a:gd name="connsiteX2" fmla="*/ 9130151 w 9130151"/>
              <a:gd name="connsiteY2" fmla="*/ 2589599 h 5103830"/>
              <a:gd name="connsiteX3" fmla="*/ 4707543 w 9130151"/>
              <a:gd name="connsiteY3" fmla="*/ 5103830 h 5103830"/>
              <a:gd name="connsiteX4" fmla="*/ 0 w 9130151"/>
              <a:gd name="connsiteY4" fmla="*/ 2504188 h 5103830"/>
              <a:gd name="connsiteX0" fmla="*/ 0 w 9130151"/>
              <a:gd name="connsiteY0" fmla="*/ 2112444 h 4712086"/>
              <a:gd name="connsiteX1" fmla="*/ 4559876 w 9130151"/>
              <a:gd name="connsiteY1" fmla="*/ 0 h 4712086"/>
              <a:gd name="connsiteX2" fmla="*/ 9130151 w 9130151"/>
              <a:gd name="connsiteY2" fmla="*/ 2197855 h 4712086"/>
              <a:gd name="connsiteX3" fmla="*/ 4707543 w 9130151"/>
              <a:gd name="connsiteY3" fmla="*/ 4712086 h 4712086"/>
              <a:gd name="connsiteX4" fmla="*/ 0 w 9130151"/>
              <a:gd name="connsiteY4" fmla="*/ 2112444 h 4712086"/>
              <a:gd name="connsiteX0" fmla="*/ 0 w 9086073"/>
              <a:gd name="connsiteY0" fmla="*/ 2112444 h 4712086"/>
              <a:gd name="connsiteX1" fmla="*/ 4559876 w 9086073"/>
              <a:gd name="connsiteY1" fmla="*/ 0 h 4712086"/>
              <a:gd name="connsiteX2" fmla="*/ 9086073 w 9086073"/>
              <a:gd name="connsiteY2" fmla="*/ 2173061 h 4712086"/>
              <a:gd name="connsiteX3" fmla="*/ 4707543 w 9086073"/>
              <a:gd name="connsiteY3" fmla="*/ 4712086 h 4712086"/>
              <a:gd name="connsiteX4" fmla="*/ 0 w 9086073"/>
              <a:gd name="connsiteY4" fmla="*/ 2112444 h 4712086"/>
              <a:gd name="connsiteX0" fmla="*/ 0 w 9059626"/>
              <a:gd name="connsiteY0" fmla="*/ 2166991 h 4712086"/>
              <a:gd name="connsiteX1" fmla="*/ 4533429 w 9059626"/>
              <a:gd name="connsiteY1" fmla="*/ 0 h 4712086"/>
              <a:gd name="connsiteX2" fmla="*/ 9059626 w 9059626"/>
              <a:gd name="connsiteY2" fmla="*/ 2173061 h 4712086"/>
              <a:gd name="connsiteX3" fmla="*/ 4681096 w 9059626"/>
              <a:gd name="connsiteY3" fmla="*/ 4712086 h 4712086"/>
              <a:gd name="connsiteX4" fmla="*/ 0 w 9059626"/>
              <a:gd name="connsiteY4" fmla="*/ 2166991 h 4712086"/>
              <a:gd name="connsiteX0" fmla="*/ 0 w 9059626"/>
              <a:gd name="connsiteY0" fmla="*/ 2166991 h 5143501"/>
              <a:gd name="connsiteX1" fmla="*/ 4533429 w 9059626"/>
              <a:gd name="connsiteY1" fmla="*/ 0 h 5143501"/>
              <a:gd name="connsiteX2" fmla="*/ 9059626 w 9059626"/>
              <a:gd name="connsiteY2" fmla="*/ 2173061 h 5143501"/>
              <a:gd name="connsiteX3" fmla="*/ 4540046 w 9059626"/>
              <a:gd name="connsiteY3" fmla="*/ 5143501 h 5143501"/>
              <a:gd name="connsiteX4" fmla="*/ 0 w 9059626"/>
              <a:gd name="connsiteY4" fmla="*/ 2166991 h 5143501"/>
              <a:gd name="connsiteX0" fmla="*/ 0 w 9112520"/>
              <a:gd name="connsiteY0" fmla="*/ 2166991 h 5143501"/>
              <a:gd name="connsiteX1" fmla="*/ 4533429 w 9112520"/>
              <a:gd name="connsiteY1" fmla="*/ 0 h 5143501"/>
              <a:gd name="connsiteX2" fmla="*/ 9112520 w 9112520"/>
              <a:gd name="connsiteY2" fmla="*/ 2619353 h 5143501"/>
              <a:gd name="connsiteX3" fmla="*/ 4540046 w 9112520"/>
              <a:gd name="connsiteY3" fmla="*/ 5143501 h 5143501"/>
              <a:gd name="connsiteX4" fmla="*/ 0 w 9112520"/>
              <a:gd name="connsiteY4" fmla="*/ 2166991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205 w 9156803"/>
              <a:gd name="connsiteY0" fmla="*/ 2628158 h 5143501"/>
              <a:gd name="connsiteX1" fmla="*/ 4577712 w 9156803"/>
              <a:gd name="connsiteY1" fmla="*/ 0 h 5143501"/>
              <a:gd name="connsiteX2" fmla="*/ 9156803 w 9156803"/>
              <a:gd name="connsiteY2" fmla="*/ 2619353 h 5143501"/>
              <a:gd name="connsiteX3" fmla="*/ 4584329 w 9156803"/>
              <a:gd name="connsiteY3" fmla="*/ 5143501 h 5143501"/>
              <a:gd name="connsiteX4" fmla="*/ 205 w 9156803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720"/>
              <a:gd name="connsiteY0" fmla="*/ 2628158 h 5143501"/>
              <a:gd name="connsiteX1" fmla="*/ 4577507 w 9156720"/>
              <a:gd name="connsiteY1" fmla="*/ 0 h 5143501"/>
              <a:gd name="connsiteX2" fmla="*/ 9156598 w 9156720"/>
              <a:gd name="connsiteY2" fmla="*/ 2619353 h 5143501"/>
              <a:gd name="connsiteX3" fmla="*/ 4584124 w 9156720"/>
              <a:gd name="connsiteY3" fmla="*/ 5143501 h 5143501"/>
              <a:gd name="connsiteX4" fmla="*/ 0 w 9156720"/>
              <a:gd name="connsiteY4" fmla="*/ 2628158 h 5143501"/>
              <a:gd name="connsiteX0" fmla="*/ 0 w 9157531"/>
              <a:gd name="connsiteY0" fmla="*/ 2628158 h 5143501"/>
              <a:gd name="connsiteX1" fmla="*/ 4577507 w 9157531"/>
              <a:gd name="connsiteY1" fmla="*/ 0 h 5143501"/>
              <a:gd name="connsiteX2" fmla="*/ 9156598 w 9157531"/>
              <a:gd name="connsiteY2" fmla="*/ 2619353 h 5143501"/>
              <a:gd name="connsiteX3" fmla="*/ 4584124 w 9157531"/>
              <a:gd name="connsiteY3" fmla="*/ 5143501 h 5143501"/>
              <a:gd name="connsiteX4" fmla="*/ 0 w 9157531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7"/>
              <a:gd name="connsiteX1" fmla="*/ 4577507 w 9157859"/>
              <a:gd name="connsiteY1" fmla="*/ 0 h 5143507"/>
              <a:gd name="connsiteX2" fmla="*/ 9156598 w 9157859"/>
              <a:gd name="connsiteY2" fmla="*/ 2619353 h 5143507"/>
              <a:gd name="connsiteX3" fmla="*/ 4584124 w 9157859"/>
              <a:gd name="connsiteY3" fmla="*/ 5143501 h 5143507"/>
              <a:gd name="connsiteX4" fmla="*/ 0 w 9157859"/>
              <a:gd name="connsiteY4" fmla="*/ 2628158 h 5143507"/>
              <a:gd name="connsiteX0" fmla="*/ 0 w 9156846"/>
              <a:gd name="connsiteY0" fmla="*/ 2628158 h 5143509"/>
              <a:gd name="connsiteX1" fmla="*/ 4577507 w 9156846"/>
              <a:gd name="connsiteY1" fmla="*/ 0 h 5143509"/>
              <a:gd name="connsiteX2" fmla="*/ 9156598 w 9156846"/>
              <a:gd name="connsiteY2" fmla="*/ 2619353 h 5143509"/>
              <a:gd name="connsiteX3" fmla="*/ 4584124 w 9156846"/>
              <a:gd name="connsiteY3" fmla="*/ 5143501 h 5143509"/>
              <a:gd name="connsiteX4" fmla="*/ 0 w 9156846"/>
              <a:gd name="connsiteY4" fmla="*/ 2628158 h 5143509"/>
              <a:gd name="connsiteX0" fmla="*/ 0 w 9156718"/>
              <a:gd name="connsiteY0" fmla="*/ 2628158 h 5143507"/>
              <a:gd name="connsiteX1" fmla="*/ 4577507 w 9156718"/>
              <a:gd name="connsiteY1" fmla="*/ 0 h 5143507"/>
              <a:gd name="connsiteX2" fmla="*/ 9156598 w 9156718"/>
              <a:gd name="connsiteY2" fmla="*/ 2619353 h 5143507"/>
              <a:gd name="connsiteX3" fmla="*/ 4584124 w 9156718"/>
              <a:gd name="connsiteY3" fmla="*/ 5143501 h 5143507"/>
              <a:gd name="connsiteX4" fmla="*/ 0 w 9156718"/>
              <a:gd name="connsiteY4" fmla="*/ 2628158 h 5143507"/>
              <a:gd name="connsiteX0" fmla="*/ 0 w 9156599"/>
              <a:gd name="connsiteY0" fmla="*/ 2628158 h 5143509"/>
              <a:gd name="connsiteX1" fmla="*/ 4577507 w 9156599"/>
              <a:gd name="connsiteY1" fmla="*/ 0 h 5143509"/>
              <a:gd name="connsiteX2" fmla="*/ 9156598 w 9156599"/>
              <a:gd name="connsiteY2" fmla="*/ 2619353 h 5143509"/>
              <a:gd name="connsiteX3" fmla="*/ 4584124 w 9156599"/>
              <a:gd name="connsiteY3" fmla="*/ 5143501 h 5143509"/>
              <a:gd name="connsiteX4" fmla="*/ 0 w 9156599"/>
              <a:gd name="connsiteY4" fmla="*/ 2628158 h 5143509"/>
              <a:gd name="connsiteX0" fmla="*/ 0 w 9156599"/>
              <a:gd name="connsiteY0" fmla="*/ 2628158 h 5143507"/>
              <a:gd name="connsiteX1" fmla="*/ 4577507 w 9156599"/>
              <a:gd name="connsiteY1" fmla="*/ 0 h 5143507"/>
              <a:gd name="connsiteX2" fmla="*/ 9156598 w 9156599"/>
              <a:gd name="connsiteY2" fmla="*/ 2619353 h 5143507"/>
              <a:gd name="connsiteX3" fmla="*/ 4584124 w 9156599"/>
              <a:gd name="connsiteY3" fmla="*/ 5143501 h 5143507"/>
              <a:gd name="connsiteX4" fmla="*/ 0 w 9156599"/>
              <a:gd name="connsiteY4" fmla="*/ 2628158 h 5143507"/>
              <a:gd name="connsiteX0" fmla="*/ 0 w 9156599"/>
              <a:gd name="connsiteY0" fmla="*/ 2628158 h 5143551"/>
              <a:gd name="connsiteX1" fmla="*/ 4577507 w 9156599"/>
              <a:gd name="connsiteY1" fmla="*/ 0 h 5143551"/>
              <a:gd name="connsiteX2" fmla="*/ 9156598 w 9156599"/>
              <a:gd name="connsiteY2" fmla="*/ 2619353 h 5143551"/>
              <a:gd name="connsiteX3" fmla="*/ 4584124 w 9156599"/>
              <a:gd name="connsiteY3" fmla="*/ 5143501 h 5143551"/>
              <a:gd name="connsiteX4" fmla="*/ 0 w 9156599"/>
              <a:gd name="connsiteY4" fmla="*/ 2628158 h 514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99" h="5143551">
                <a:moveTo>
                  <a:pt x="0" y="2628158"/>
                </a:moveTo>
                <a:cubicBezTo>
                  <a:pt x="733" y="983493"/>
                  <a:pt x="2364053" y="13224"/>
                  <a:pt x="4577507" y="0"/>
                </a:cubicBezTo>
                <a:cubicBezTo>
                  <a:pt x="6897908" y="17911"/>
                  <a:pt x="9149460" y="1030517"/>
                  <a:pt x="9156598" y="2619353"/>
                </a:cubicBezTo>
                <a:cubicBezTo>
                  <a:pt x="9131096" y="4090503"/>
                  <a:pt x="6936952" y="5140154"/>
                  <a:pt x="4584124" y="5143501"/>
                </a:cubicBezTo>
                <a:cubicBezTo>
                  <a:pt x="2527144" y="5151354"/>
                  <a:pt x="82278" y="4217035"/>
                  <a:pt x="0" y="2628158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A" dirty="0"/>
              <a:t>Cliquez sur l’icône pour ajouter un pictogramme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1497A4F4-41A4-0941-824E-BE0B0E0910D0}"/>
              </a:ext>
            </a:extLst>
          </p:cNvPr>
          <p:cNvSpPr txBox="1"/>
          <p:nvPr userDrawn="1"/>
        </p:nvSpPr>
        <p:spPr>
          <a:xfrm>
            <a:off x="10494708" y="6514201"/>
            <a:ext cx="150361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fr-CA" sz="1170" dirty="0">
                <a:solidFill>
                  <a:schemeClr val="bg1"/>
                </a:solidFill>
              </a:rPr>
              <a:t>© CHU Sainte-Justine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xmlns="" id="{CFD03FAE-2071-0640-B4D2-B012A952C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502" y="1992088"/>
            <a:ext cx="5070475" cy="1957365"/>
          </a:xfrm>
          <a:solidFill>
            <a:schemeClr val="bg1"/>
          </a:solidFill>
        </p:spPr>
        <p:txBody>
          <a:bodyPr lIns="228600" tIns="109728" rIns="274320">
            <a:normAutofit/>
          </a:bodyPr>
          <a:lstStyle>
            <a:lvl1pPr>
              <a:defRPr sz="2200" b="1" cap="all" baseline="0">
                <a:solidFill>
                  <a:schemeClr val="tx1"/>
                </a:solidFill>
              </a:defRPr>
            </a:lvl1pPr>
            <a:lvl2pPr marL="400050" indent="0">
              <a:spcBef>
                <a:spcPts val="300"/>
              </a:spcBef>
              <a:buNone/>
              <a:tabLst/>
              <a:defRPr sz="1000">
                <a:solidFill>
                  <a:schemeClr val="tx1"/>
                </a:solidFill>
              </a:defRPr>
            </a:lvl2pPr>
            <a:lvl3pPr marL="514350" indent="-114300">
              <a:spcBef>
                <a:spcPts val="300"/>
              </a:spcBef>
              <a:tabLst/>
              <a:defRPr sz="1000">
                <a:solidFill>
                  <a:schemeClr val="tx1"/>
                </a:solidFill>
              </a:defRPr>
            </a:lvl3pPr>
            <a:lvl4pPr marL="628650" indent="-114300">
              <a:spcBef>
                <a:spcPts val="0"/>
              </a:spcBef>
              <a:tabLst/>
              <a:defRPr sz="900">
                <a:solidFill>
                  <a:schemeClr val="tx1"/>
                </a:solidFill>
              </a:defRPr>
            </a:lvl4pPr>
            <a:lvl5pPr marL="400050" indent="0">
              <a:spcBef>
                <a:spcPts val="300"/>
              </a:spcBef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xmlns="" id="{582BF8D2-06FF-0541-889E-C473931C8DE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507351" y="1992088"/>
            <a:ext cx="5070475" cy="1957365"/>
          </a:xfrm>
          <a:solidFill>
            <a:schemeClr val="bg1"/>
          </a:solidFill>
        </p:spPr>
        <p:txBody>
          <a:bodyPr lIns="228600" tIns="109728" rIns="274320">
            <a:normAutofit/>
          </a:bodyPr>
          <a:lstStyle>
            <a:lvl1pPr>
              <a:defRPr sz="2200" b="1" cap="all" baseline="0">
                <a:solidFill>
                  <a:schemeClr val="tx1"/>
                </a:solidFill>
              </a:defRPr>
            </a:lvl1pPr>
            <a:lvl2pPr marL="400050" indent="0">
              <a:spcBef>
                <a:spcPts val="300"/>
              </a:spcBef>
              <a:buNone/>
              <a:tabLst/>
              <a:defRPr sz="1000">
                <a:solidFill>
                  <a:schemeClr val="tx1"/>
                </a:solidFill>
              </a:defRPr>
            </a:lvl2pPr>
            <a:lvl3pPr marL="514350" indent="-114300">
              <a:spcBef>
                <a:spcPts val="300"/>
              </a:spcBef>
              <a:tabLst/>
              <a:defRPr sz="1000">
                <a:solidFill>
                  <a:schemeClr val="tx1"/>
                </a:solidFill>
              </a:defRPr>
            </a:lvl3pPr>
            <a:lvl4pPr marL="628650" indent="-114300">
              <a:spcBef>
                <a:spcPts val="0"/>
              </a:spcBef>
              <a:tabLst/>
              <a:defRPr sz="900">
                <a:solidFill>
                  <a:schemeClr val="tx1"/>
                </a:solidFill>
              </a:defRPr>
            </a:lvl4pPr>
            <a:lvl5pPr marL="400050" indent="0">
              <a:spcBef>
                <a:spcPts val="300"/>
              </a:spcBef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xmlns="" id="{1FE594B6-5A74-9F42-9D34-1A107E2AB90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076502" y="4156716"/>
            <a:ext cx="5070475" cy="1957365"/>
          </a:xfrm>
          <a:solidFill>
            <a:schemeClr val="bg1"/>
          </a:solidFill>
        </p:spPr>
        <p:txBody>
          <a:bodyPr lIns="228600" tIns="109728" rIns="274320">
            <a:normAutofit/>
          </a:bodyPr>
          <a:lstStyle>
            <a:lvl1pPr>
              <a:defRPr sz="2200" b="1" cap="all" baseline="0">
                <a:solidFill>
                  <a:schemeClr val="tx1"/>
                </a:solidFill>
              </a:defRPr>
            </a:lvl1pPr>
            <a:lvl2pPr marL="400050" indent="0">
              <a:spcBef>
                <a:spcPts val="300"/>
              </a:spcBef>
              <a:buNone/>
              <a:tabLst/>
              <a:defRPr sz="1000">
                <a:solidFill>
                  <a:schemeClr val="tx1"/>
                </a:solidFill>
              </a:defRPr>
            </a:lvl2pPr>
            <a:lvl3pPr marL="514350" indent="-114300">
              <a:spcBef>
                <a:spcPts val="300"/>
              </a:spcBef>
              <a:tabLst/>
              <a:defRPr sz="1000">
                <a:solidFill>
                  <a:schemeClr val="tx1"/>
                </a:solidFill>
              </a:defRPr>
            </a:lvl3pPr>
            <a:lvl4pPr marL="628650" indent="-114300">
              <a:spcBef>
                <a:spcPts val="0"/>
              </a:spcBef>
              <a:tabLst/>
              <a:defRPr sz="900">
                <a:solidFill>
                  <a:schemeClr val="tx1"/>
                </a:solidFill>
              </a:defRPr>
            </a:lvl4pPr>
            <a:lvl5pPr marL="400050" indent="0">
              <a:spcBef>
                <a:spcPts val="300"/>
              </a:spcBef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xmlns="" id="{7933BBB9-FC7F-3A49-862D-93C4B9C700F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07351" y="4156716"/>
            <a:ext cx="5070475" cy="1957365"/>
          </a:xfrm>
          <a:solidFill>
            <a:schemeClr val="bg1"/>
          </a:solidFill>
        </p:spPr>
        <p:txBody>
          <a:bodyPr lIns="228600" tIns="109728" rIns="274320">
            <a:normAutofit/>
          </a:bodyPr>
          <a:lstStyle>
            <a:lvl1pPr>
              <a:defRPr sz="2200" b="1" cap="all" baseline="0">
                <a:solidFill>
                  <a:schemeClr val="tx1"/>
                </a:solidFill>
              </a:defRPr>
            </a:lvl1pPr>
            <a:lvl2pPr marL="400050" indent="0">
              <a:spcBef>
                <a:spcPts val="300"/>
              </a:spcBef>
              <a:buNone/>
              <a:tabLst/>
              <a:defRPr sz="1000">
                <a:solidFill>
                  <a:schemeClr val="tx1"/>
                </a:solidFill>
              </a:defRPr>
            </a:lvl2pPr>
            <a:lvl3pPr marL="514350" indent="-114300">
              <a:spcBef>
                <a:spcPts val="300"/>
              </a:spcBef>
              <a:tabLst/>
              <a:defRPr sz="1000">
                <a:solidFill>
                  <a:schemeClr val="tx1"/>
                </a:solidFill>
              </a:defRPr>
            </a:lvl3pPr>
            <a:lvl4pPr marL="628650" indent="-114300">
              <a:spcBef>
                <a:spcPts val="0"/>
              </a:spcBef>
              <a:tabLst/>
              <a:defRPr sz="900">
                <a:solidFill>
                  <a:schemeClr val="tx1"/>
                </a:solidFill>
              </a:defRPr>
            </a:lvl4pPr>
            <a:lvl5pPr marL="400050" indent="0">
              <a:spcBef>
                <a:spcPts val="300"/>
              </a:spcBef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xmlns="" id="{56E533C1-4D62-C944-9429-1E37E1DED1C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069975" y="6223000"/>
            <a:ext cx="9128125" cy="454025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Insérer source / référence ici</a:t>
            </a:r>
          </a:p>
        </p:txBody>
      </p:sp>
    </p:spTree>
    <p:extLst>
      <p:ext uri="{BB962C8B-B14F-4D97-AF65-F5344CB8AC3E}">
        <p14:creationId xmlns:p14="http://schemas.microsoft.com/office/powerpoint/2010/main" val="1875889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xmlns="" id="{280D807E-D5FA-AD4F-B53C-377A467A5D1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432560" y="2347421"/>
            <a:ext cx="9326880" cy="3794760"/>
          </a:xfrm>
        </p:spPr>
        <p:txBody>
          <a:bodyPr anchor="t"/>
          <a:lstStyle>
            <a:lvl1pPr algn="ctr">
              <a:defRPr i="1" cap="all" baseline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2000"/>
              </a:spcBef>
              <a:buNone/>
              <a:defRPr b="0">
                <a:solidFill>
                  <a:schemeClr val="tx1"/>
                </a:solidFill>
              </a:defRPr>
            </a:lvl2pPr>
            <a:lvl3pPr marL="7938" indent="0" algn="ctr">
              <a:spcBef>
                <a:spcPts val="5000"/>
              </a:spcBef>
              <a:buNone/>
              <a:tabLst/>
              <a:defRPr sz="2000" b="1">
                <a:solidFill>
                  <a:schemeClr val="tx1"/>
                </a:solidFill>
              </a:defRPr>
            </a:lvl3pPr>
            <a:lvl4pPr marL="7938" indent="0" algn="ctr">
              <a:spcBef>
                <a:spcPts val="0"/>
              </a:spcBef>
              <a:buNone/>
              <a:tabLst/>
              <a:defRPr sz="2000" b="0">
                <a:solidFill>
                  <a:schemeClr val="tx1"/>
                </a:solidFill>
              </a:defRPr>
            </a:lvl4pPr>
            <a:lvl5pPr marL="7938" indent="0" algn="ctr">
              <a:spcBef>
                <a:spcPts val="0"/>
              </a:spcBef>
              <a:tabLst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D455FB7-BC41-C94A-9B4A-14F497FC3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7572" t="15263" r="15264" b="17573"/>
          <a:stretch/>
        </p:blipFill>
        <p:spPr>
          <a:xfrm>
            <a:off x="5561479" y="371201"/>
            <a:ext cx="1069042" cy="106904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67011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e - icô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9D55FA62-1CCA-1B4A-85A7-5D0AED7ED1F8}"/>
              </a:ext>
            </a:extLst>
          </p:cNvPr>
          <p:cNvSpPr txBox="1"/>
          <p:nvPr userDrawn="1"/>
        </p:nvSpPr>
        <p:spPr>
          <a:xfrm>
            <a:off x="5529339" y="6399096"/>
            <a:ext cx="1133324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fr-CA" sz="1500" dirty="0">
                <a:solidFill>
                  <a:schemeClr val="bg1"/>
                </a:solidFill>
              </a:rPr>
              <a:t>CHUSJ.ORG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xmlns="" id="{79A1BE89-1D7C-7042-BCF0-8A4AAB61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174728"/>
            <a:ext cx="9144000" cy="2743200"/>
          </a:xfrm>
        </p:spPr>
        <p:txBody>
          <a:bodyPr anchor="t">
            <a:normAutofit/>
          </a:bodyPr>
          <a:lstStyle>
            <a:lvl1pPr algn="ctr">
              <a:defRPr sz="6000" cap="none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Modifier le style du titre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03097E28-E209-764F-9826-5309C8BE70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33104" t="31663" r="29862" b="31341"/>
          <a:stretch/>
        </p:blipFill>
        <p:spPr>
          <a:xfrm>
            <a:off x="5513388" y="1414463"/>
            <a:ext cx="1165225" cy="11639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94726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9D55FA62-1CCA-1B4A-85A7-5D0AED7ED1F8}"/>
              </a:ext>
            </a:extLst>
          </p:cNvPr>
          <p:cNvSpPr txBox="1"/>
          <p:nvPr userDrawn="1"/>
        </p:nvSpPr>
        <p:spPr>
          <a:xfrm>
            <a:off x="5523729" y="6399096"/>
            <a:ext cx="1144544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fr-CA" sz="1500" dirty="0">
                <a:solidFill>
                  <a:schemeClr val="bg1"/>
                </a:solidFill>
              </a:rPr>
              <a:t>CHUSJ.ORG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xmlns="" id="{79A1BE89-1D7C-7042-BCF0-8A4AAB61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174728"/>
            <a:ext cx="9144000" cy="2743200"/>
          </a:xfrm>
        </p:spPr>
        <p:txBody>
          <a:bodyPr anchor="t">
            <a:normAutofit/>
          </a:bodyPr>
          <a:lstStyle>
            <a:lvl1pPr algn="ctr">
              <a:defRPr sz="6000" cap="none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0737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 titre image 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1CA85DF5-240B-7442-8446-81609C287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60" y="2003939"/>
            <a:ext cx="10058400" cy="4572000"/>
          </a:xfrm>
        </p:spPr>
        <p:txBody>
          <a:bodyPr anchor="b"/>
          <a:lstStyle>
            <a:lvl1pPr>
              <a:defRPr sz="4000" b="1" i="0" cap="all" baseline="0">
                <a:solidFill>
                  <a:schemeClr val="bg1"/>
                </a:solidFill>
              </a:defRPr>
            </a:lvl1pPr>
            <a:lvl2pPr marL="19050" indent="0">
              <a:buNone/>
              <a:tabLst/>
              <a:defRPr sz="2200" cap="all" baseline="0">
                <a:solidFill>
                  <a:schemeClr val="bg1"/>
                </a:solidFill>
              </a:defRPr>
            </a:lvl2pPr>
            <a:lvl3pPr marL="19050" indent="0">
              <a:spcBef>
                <a:spcPts val="800"/>
              </a:spcBef>
              <a:buNone/>
              <a:tabLst/>
              <a:defRPr sz="2400">
                <a:solidFill>
                  <a:schemeClr val="bg1"/>
                </a:solidFill>
              </a:defRPr>
            </a:lvl3pPr>
            <a:lvl4pPr marL="19050" indent="0">
              <a:spcBef>
                <a:spcPts val="800"/>
              </a:spcBef>
              <a:buNone/>
              <a:tabLst/>
              <a:defRPr sz="2400">
                <a:solidFill>
                  <a:schemeClr val="bg1"/>
                </a:solidFill>
              </a:defRPr>
            </a:lvl4pPr>
            <a:lvl5pPr>
              <a:spcBef>
                <a:spcPts val="800"/>
              </a:spcBef>
              <a:defRPr sz="2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8057494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3251201" y="6248401"/>
            <a:ext cx="2840567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D10FF-3E5F-4B33-9D16-14022254F488}" type="datetime1">
              <a:rPr lang="fr-CA"/>
              <a:pPr>
                <a:defRPr/>
              </a:pPr>
              <a:t>2022-07-06</a:t>
            </a:fld>
            <a:endParaRPr lang="fr-CA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7721600" y="6248401"/>
            <a:ext cx="3862917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9996B-900F-4379-9C35-6033095AE09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085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 titre bandeau haut +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1CA85DF5-240B-7442-8446-81609C287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0" y="818688"/>
            <a:ext cx="10058400" cy="1828800"/>
          </a:xfrm>
        </p:spPr>
        <p:txBody>
          <a:bodyPr anchor="t"/>
          <a:lstStyle>
            <a:lvl1pPr algn="ctr">
              <a:defRPr sz="4000" b="1" i="0" cap="all" baseline="0">
                <a:solidFill>
                  <a:schemeClr val="bg1"/>
                </a:solidFill>
              </a:defRPr>
            </a:lvl1pPr>
            <a:lvl2pPr marL="19050" indent="0" algn="ctr">
              <a:buNone/>
              <a:tabLst/>
              <a:defRPr sz="2200" cap="all" baseline="0">
                <a:solidFill>
                  <a:schemeClr val="bg1"/>
                </a:solidFill>
              </a:defRPr>
            </a:lvl2pPr>
            <a:lvl3pPr marL="19050" indent="0" algn="ctr">
              <a:spcBef>
                <a:spcPts val="800"/>
              </a:spcBef>
              <a:buNone/>
              <a:tabLst/>
              <a:defRPr sz="1800">
                <a:solidFill>
                  <a:schemeClr val="bg1"/>
                </a:solidFill>
              </a:defRPr>
            </a:lvl3pPr>
            <a:lvl4pPr marL="19050" indent="0" algn="ctr">
              <a:spcBef>
                <a:spcPts val="800"/>
              </a:spcBef>
              <a:buNone/>
              <a:tabLst/>
              <a:defRPr sz="2400">
                <a:solidFill>
                  <a:schemeClr val="bg1"/>
                </a:solidFill>
              </a:defRPr>
            </a:lvl4pPr>
            <a:lvl5pPr algn="ctr">
              <a:spcBef>
                <a:spcPts val="800"/>
              </a:spcBef>
              <a:defRPr sz="2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409520A-C38C-224D-9149-C8ABDE216A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46319" y="3076574"/>
            <a:ext cx="1264184" cy="86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3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 titre bandeau haut + image édi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1CA85DF5-240B-7442-8446-81609C287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0" y="818688"/>
            <a:ext cx="10058400" cy="1828800"/>
          </a:xfrm>
        </p:spPr>
        <p:txBody>
          <a:bodyPr anchor="t"/>
          <a:lstStyle>
            <a:lvl1pPr algn="ctr">
              <a:defRPr sz="4000" b="1" i="0" cap="all" baseline="0">
                <a:solidFill>
                  <a:schemeClr val="bg1"/>
                </a:solidFill>
              </a:defRPr>
            </a:lvl1pPr>
            <a:lvl2pPr marL="19050" indent="0" algn="ctr">
              <a:buNone/>
              <a:tabLst/>
              <a:defRPr sz="2200" cap="all" baseline="0">
                <a:solidFill>
                  <a:schemeClr val="bg1"/>
                </a:solidFill>
              </a:defRPr>
            </a:lvl2pPr>
            <a:lvl3pPr marL="19050" indent="0" algn="ctr">
              <a:spcBef>
                <a:spcPts val="800"/>
              </a:spcBef>
              <a:buNone/>
              <a:tabLst/>
              <a:defRPr sz="1800">
                <a:solidFill>
                  <a:schemeClr val="bg1"/>
                </a:solidFill>
              </a:defRPr>
            </a:lvl3pPr>
            <a:lvl4pPr marL="19050" indent="0" algn="ctr">
              <a:spcBef>
                <a:spcPts val="800"/>
              </a:spcBef>
              <a:buNone/>
              <a:tabLst/>
              <a:defRPr sz="2400">
                <a:solidFill>
                  <a:schemeClr val="bg1"/>
                </a:solidFill>
              </a:defRPr>
            </a:lvl4pPr>
            <a:lvl5pPr algn="ctr">
              <a:spcBef>
                <a:spcPts val="800"/>
              </a:spcBef>
              <a:defRPr sz="2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409520A-C38C-224D-9149-C8ABDE216A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46319" y="3076574"/>
            <a:ext cx="1264184" cy="860425"/>
          </a:xfrm>
          <a:prstGeom prst="rect">
            <a:avLst/>
          </a:prstGeom>
        </p:spPr>
      </p:pic>
      <p:sp>
        <p:nvSpPr>
          <p:cNvPr id="6" name="Picture Placeholder 1">
            <a:extLst>
              <a:ext uri="{FF2B5EF4-FFF2-40B4-BE49-F238E27FC236}">
                <a16:creationId xmlns:a16="http://schemas.microsoft.com/office/drawing/2014/main" xmlns="" id="{DACEBACC-BC09-5743-8F38-DF1ED5DEEC1F}"/>
              </a:ext>
            </a:extLst>
          </p:cNvPr>
          <p:cNvSpPr>
            <a:spLocks noGrp="1" noTextEdit="1"/>
          </p:cNvSpPr>
          <p:nvPr>
            <p:ph type="pic" sz="quarter" idx="16" hasCustomPrompt="1"/>
          </p:nvPr>
        </p:nvSpPr>
        <p:spPr>
          <a:xfrm>
            <a:off x="-8000" y="3495030"/>
            <a:ext cx="12198475" cy="3369924"/>
          </a:xfrm>
          <a:custGeom>
            <a:avLst/>
            <a:gdLst>
              <a:gd name="connsiteX0" fmla="*/ 0 w 5832475"/>
              <a:gd name="connsiteY0" fmla="*/ 2917031 h 5834062"/>
              <a:gd name="connsiteX1" fmla="*/ 2916238 w 5832475"/>
              <a:gd name="connsiteY1" fmla="*/ 0 h 5834062"/>
              <a:gd name="connsiteX2" fmla="*/ 5832476 w 5832475"/>
              <a:gd name="connsiteY2" fmla="*/ 2917031 h 5834062"/>
              <a:gd name="connsiteX3" fmla="*/ 2916238 w 5832475"/>
              <a:gd name="connsiteY3" fmla="*/ 5834062 h 5834062"/>
              <a:gd name="connsiteX4" fmla="*/ 0 w 5832475"/>
              <a:gd name="connsiteY4" fmla="*/ 2917031 h 5834062"/>
              <a:gd name="connsiteX0" fmla="*/ 0 w 5832476"/>
              <a:gd name="connsiteY0" fmla="*/ 2917031 h 5834062"/>
              <a:gd name="connsiteX1" fmla="*/ 2916238 w 5832476"/>
              <a:gd name="connsiteY1" fmla="*/ 0 h 5834062"/>
              <a:gd name="connsiteX2" fmla="*/ 5832476 w 5832476"/>
              <a:gd name="connsiteY2" fmla="*/ 2917031 h 5834062"/>
              <a:gd name="connsiteX3" fmla="*/ 2916238 w 5832476"/>
              <a:gd name="connsiteY3" fmla="*/ 5834062 h 5834062"/>
              <a:gd name="connsiteX4" fmla="*/ 0 w 5832476"/>
              <a:gd name="connsiteY4" fmla="*/ 2917031 h 5834062"/>
              <a:gd name="connsiteX0" fmla="*/ 51700 w 6140240"/>
              <a:gd name="connsiteY0" fmla="*/ 3476487 h 6393518"/>
              <a:gd name="connsiteX1" fmla="*/ 5183478 w 6140240"/>
              <a:gd name="connsiteY1" fmla="*/ 0 h 6393518"/>
              <a:gd name="connsiteX2" fmla="*/ 5884176 w 6140240"/>
              <a:gd name="connsiteY2" fmla="*/ 3476487 h 6393518"/>
              <a:gd name="connsiteX3" fmla="*/ 2967938 w 6140240"/>
              <a:gd name="connsiteY3" fmla="*/ 6393518 h 6393518"/>
              <a:gd name="connsiteX4" fmla="*/ 51700 w 6140240"/>
              <a:gd name="connsiteY4" fmla="*/ 3476487 h 6393518"/>
              <a:gd name="connsiteX0" fmla="*/ 51700 w 6140240"/>
              <a:gd name="connsiteY0" fmla="*/ 3476487 h 6393518"/>
              <a:gd name="connsiteX1" fmla="*/ 5183478 w 6140240"/>
              <a:gd name="connsiteY1" fmla="*/ 0 h 6393518"/>
              <a:gd name="connsiteX2" fmla="*/ 5884176 w 6140240"/>
              <a:gd name="connsiteY2" fmla="*/ 3476487 h 6393518"/>
              <a:gd name="connsiteX3" fmla="*/ 2967938 w 6140240"/>
              <a:gd name="connsiteY3" fmla="*/ 6393518 h 6393518"/>
              <a:gd name="connsiteX4" fmla="*/ 51700 w 6140240"/>
              <a:gd name="connsiteY4" fmla="*/ 3476487 h 6393518"/>
              <a:gd name="connsiteX0" fmla="*/ 51700 w 6140240"/>
              <a:gd name="connsiteY0" fmla="*/ 3476487 h 6393518"/>
              <a:gd name="connsiteX1" fmla="*/ 5183478 w 6140240"/>
              <a:gd name="connsiteY1" fmla="*/ 0 h 6393518"/>
              <a:gd name="connsiteX2" fmla="*/ 5884176 w 6140240"/>
              <a:gd name="connsiteY2" fmla="*/ 3476487 h 6393518"/>
              <a:gd name="connsiteX3" fmla="*/ 2967938 w 6140240"/>
              <a:gd name="connsiteY3" fmla="*/ 6393518 h 6393518"/>
              <a:gd name="connsiteX4" fmla="*/ 51700 w 6140240"/>
              <a:gd name="connsiteY4" fmla="*/ 3476487 h 6393518"/>
              <a:gd name="connsiteX0" fmla="*/ 51700 w 6140240"/>
              <a:gd name="connsiteY0" fmla="*/ 3476487 h 6393518"/>
              <a:gd name="connsiteX1" fmla="*/ 5183478 w 6140240"/>
              <a:gd name="connsiteY1" fmla="*/ 0 h 6393518"/>
              <a:gd name="connsiteX2" fmla="*/ 5884176 w 6140240"/>
              <a:gd name="connsiteY2" fmla="*/ 3476487 h 6393518"/>
              <a:gd name="connsiteX3" fmla="*/ 2967938 w 6140240"/>
              <a:gd name="connsiteY3" fmla="*/ 6393518 h 6393518"/>
              <a:gd name="connsiteX4" fmla="*/ 51700 w 6140240"/>
              <a:gd name="connsiteY4" fmla="*/ 3476487 h 6393518"/>
              <a:gd name="connsiteX0" fmla="*/ 124880 w 4048233"/>
              <a:gd name="connsiteY0" fmla="*/ 477106 h 6963626"/>
              <a:gd name="connsiteX1" fmla="*/ 3091471 w 4048233"/>
              <a:gd name="connsiteY1" fmla="*/ 463653 h 6963626"/>
              <a:gd name="connsiteX2" fmla="*/ 3792169 w 4048233"/>
              <a:gd name="connsiteY2" fmla="*/ 3940140 h 6963626"/>
              <a:gd name="connsiteX3" fmla="*/ 875931 w 4048233"/>
              <a:gd name="connsiteY3" fmla="*/ 6857171 h 6963626"/>
              <a:gd name="connsiteX4" fmla="*/ 124880 w 4048233"/>
              <a:gd name="connsiteY4" fmla="*/ 477106 h 6963626"/>
              <a:gd name="connsiteX0" fmla="*/ 286513 w 4209866"/>
              <a:gd name="connsiteY0" fmla="*/ 13453 h 6499973"/>
              <a:gd name="connsiteX1" fmla="*/ 3253104 w 4209866"/>
              <a:gd name="connsiteY1" fmla="*/ 0 h 6499973"/>
              <a:gd name="connsiteX2" fmla="*/ 3953802 w 4209866"/>
              <a:gd name="connsiteY2" fmla="*/ 3476487 h 6499973"/>
              <a:gd name="connsiteX3" fmla="*/ 1037564 w 4209866"/>
              <a:gd name="connsiteY3" fmla="*/ 6393518 h 6499973"/>
              <a:gd name="connsiteX4" fmla="*/ 286513 w 4209866"/>
              <a:gd name="connsiteY4" fmla="*/ 13453 h 6499973"/>
              <a:gd name="connsiteX0" fmla="*/ 13277 w 3936630"/>
              <a:gd name="connsiteY0" fmla="*/ 13453 h 6499973"/>
              <a:gd name="connsiteX1" fmla="*/ 2979868 w 3936630"/>
              <a:gd name="connsiteY1" fmla="*/ 0 h 6499973"/>
              <a:gd name="connsiteX2" fmla="*/ 3680566 w 3936630"/>
              <a:gd name="connsiteY2" fmla="*/ 3476487 h 6499973"/>
              <a:gd name="connsiteX3" fmla="*/ 764328 w 3936630"/>
              <a:gd name="connsiteY3" fmla="*/ 6393518 h 6499973"/>
              <a:gd name="connsiteX4" fmla="*/ 13277 w 3936630"/>
              <a:gd name="connsiteY4" fmla="*/ 13453 h 6499973"/>
              <a:gd name="connsiteX0" fmla="*/ 13277 w 3936630"/>
              <a:gd name="connsiteY0" fmla="*/ 2101 h 6518575"/>
              <a:gd name="connsiteX1" fmla="*/ 2979868 w 3936630"/>
              <a:gd name="connsiteY1" fmla="*/ 17223 h 6518575"/>
              <a:gd name="connsiteX2" fmla="*/ 3680566 w 3936630"/>
              <a:gd name="connsiteY2" fmla="*/ 3493710 h 6518575"/>
              <a:gd name="connsiteX3" fmla="*/ 764328 w 3936630"/>
              <a:gd name="connsiteY3" fmla="*/ 6410741 h 6518575"/>
              <a:gd name="connsiteX4" fmla="*/ 13277 w 3936630"/>
              <a:gd name="connsiteY4" fmla="*/ 2101 h 6518575"/>
              <a:gd name="connsiteX0" fmla="*/ 13277 w 3936630"/>
              <a:gd name="connsiteY0" fmla="*/ 0 h 6516474"/>
              <a:gd name="connsiteX1" fmla="*/ 2979868 w 3936630"/>
              <a:gd name="connsiteY1" fmla="*/ 15122 h 6516474"/>
              <a:gd name="connsiteX2" fmla="*/ 3680566 w 3936630"/>
              <a:gd name="connsiteY2" fmla="*/ 3491609 h 6516474"/>
              <a:gd name="connsiteX3" fmla="*/ 764328 w 3936630"/>
              <a:gd name="connsiteY3" fmla="*/ 6408640 h 6516474"/>
              <a:gd name="connsiteX4" fmla="*/ 13277 w 3936630"/>
              <a:gd name="connsiteY4" fmla="*/ 0 h 6516474"/>
              <a:gd name="connsiteX0" fmla="*/ 13277 w 3680566"/>
              <a:gd name="connsiteY0" fmla="*/ 0 h 6516474"/>
              <a:gd name="connsiteX1" fmla="*/ 2979868 w 3680566"/>
              <a:gd name="connsiteY1" fmla="*/ 15122 h 6516474"/>
              <a:gd name="connsiteX2" fmla="*/ 3680566 w 3680566"/>
              <a:gd name="connsiteY2" fmla="*/ 3491609 h 6516474"/>
              <a:gd name="connsiteX3" fmla="*/ 764328 w 3680566"/>
              <a:gd name="connsiteY3" fmla="*/ 6408640 h 6516474"/>
              <a:gd name="connsiteX4" fmla="*/ 13277 w 3680566"/>
              <a:gd name="connsiteY4" fmla="*/ 0 h 6516474"/>
              <a:gd name="connsiteX0" fmla="*/ 13277 w 3883175"/>
              <a:gd name="connsiteY0" fmla="*/ 0 h 6516474"/>
              <a:gd name="connsiteX1" fmla="*/ 2979868 w 3883175"/>
              <a:gd name="connsiteY1" fmla="*/ 15122 h 6516474"/>
              <a:gd name="connsiteX2" fmla="*/ 3680566 w 3883175"/>
              <a:gd name="connsiteY2" fmla="*/ 3491609 h 6516474"/>
              <a:gd name="connsiteX3" fmla="*/ 764328 w 3883175"/>
              <a:gd name="connsiteY3" fmla="*/ 6408640 h 6516474"/>
              <a:gd name="connsiteX4" fmla="*/ 13277 w 3883175"/>
              <a:gd name="connsiteY4" fmla="*/ 0 h 6516474"/>
              <a:gd name="connsiteX0" fmla="*/ 13277 w 3783181"/>
              <a:gd name="connsiteY0" fmla="*/ 0 h 6516474"/>
              <a:gd name="connsiteX1" fmla="*/ 2979868 w 3783181"/>
              <a:gd name="connsiteY1" fmla="*/ 15122 h 6516474"/>
              <a:gd name="connsiteX2" fmla="*/ 3680566 w 3783181"/>
              <a:gd name="connsiteY2" fmla="*/ 3491609 h 6516474"/>
              <a:gd name="connsiteX3" fmla="*/ 764328 w 3783181"/>
              <a:gd name="connsiteY3" fmla="*/ 6408640 h 6516474"/>
              <a:gd name="connsiteX4" fmla="*/ 13277 w 3783181"/>
              <a:gd name="connsiteY4" fmla="*/ 0 h 6516474"/>
              <a:gd name="connsiteX0" fmla="*/ 13277 w 3783181"/>
              <a:gd name="connsiteY0" fmla="*/ 0 h 6516474"/>
              <a:gd name="connsiteX1" fmla="*/ 2979868 w 3783181"/>
              <a:gd name="connsiteY1" fmla="*/ 15122 h 6516474"/>
              <a:gd name="connsiteX2" fmla="*/ 3680566 w 3783181"/>
              <a:gd name="connsiteY2" fmla="*/ 3491609 h 6516474"/>
              <a:gd name="connsiteX3" fmla="*/ 764328 w 3783181"/>
              <a:gd name="connsiteY3" fmla="*/ 6408640 h 6516474"/>
              <a:gd name="connsiteX4" fmla="*/ 13277 w 3783181"/>
              <a:gd name="connsiteY4" fmla="*/ 0 h 6516474"/>
              <a:gd name="connsiteX0" fmla="*/ 13277 w 3783181"/>
              <a:gd name="connsiteY0" fmla="*/ 0 h 6516474"/>
              <a:gd name="connsiteX1" fmla="*/ 2979868 w 3783181"/>
              <a:gd name="connsiteY1" fmla="*/ 15122 h 6516474"/>
              <a:gd name="connsiteX2" fmla="*/ 3680566 w 3783181"/>
              <a:gd name="connsiteY2" fmla="*/ 3491609 h 6516474"/>
              <a:gd name="connsiteX3" fmla="*/ 764328 w 3783181"/>
              <a:gd name="connsiteY3" fmla="*/ 6408640 h 6516474"/>
              <a:gd name="connsiteX4" fmla="*/ 13277 w 3783181"/>
              <a:gd name="connsiteY4" fmla="*/ 0 h 6516474"/>
              <a:gd name="connsiteX0" fmla="*/ 125752 w 3897739"/>
              <a:gd name="connsiteY0" fmla="*/ 478216 h 6975650"/>
              <a:gd name="connsiteX1" fmla="*/ 3105043 w 3897739"/>
              <a:gd name="connsiteY1" fmla="*/ 464763 h 6975650"/>
              <a:gd name="connsiteX2" fmla="*/ 3793041 w 3897739"/>
              <a:gd name="connsiteY2" fmla="*/ 3969825 h 6975650"/>
              <a:gd name="connsiteX3" fmla="*/ 876803 w 3897739"/>
              <a:gd name="connsiteY3" fmla="*/ 6886856 h 6975650"/>
              <a:gd name="connsiteX4" fmla="*/ 125752 w 3897739"/>
              <a:gd name="connsiteY4" fmla="*/ 478216 h 6975650"/>
              <a:gd name="connsiteX0" fmla="*/ 125752 w 3875236"/>
              <a:gd name="connsiteY0" fmla="*/ 478216 h 6975650"/>
              <a:gd name="connsiteX1" fmla="*/ 3105043 w 3875236"/>
              <a:gd name="connsiteY1" fmla="*/ 464763 h 6975650"/>
              <a:gd name="connsiteX2" fmla="*/ 3793041 w 3875236"/>
              <a:gd name="connsiteY2" fmla="*/ 3969825 h 6975650"/>
              <a:gd name="connsiteX3" fmla="*/ 876803 w 3875236"/>
              <a:gd name="connsiteY3" fmla="*/ 6886856 h 6975650"/>
              <a:gd name="connsiteX4" fmla="*/ 125752 w 3875236"/>
              <a:gd name="connsiteY4" fmla="*/ 478216 h 6975650"/>
              <a:gd name="connsiteX0" fmla="*/ 113012 w 3292434"/>
              <a:gd name="connsiteY0" fmla="*/ 478216 h 6930705"/>
              <a:gd name="connsiteX1" fmla="*/ 3092303 w 3292434"/>
              <a:gd name="connsiteY1" fmla="*/ 464763 h 6930705"/>
              <a:gd name="connsiteX2" fmla="*/ 3123076 w 3292434"/>
              <a:gd name="connsiteY2" fmla="*/ 3163375 h 6930705"/>
              <a:gd name="connsiteX3" fmla="*/ 864063 w 3292434"/>
              <a:gd name="connsiteY3" fmla="*/ 6886856 h 6930705"/>
              <a:gd name="connsiteX4" fmla="*/ 113012 w 3292434"/>
              <a:gd name="connsiteY4" fmla="*/ 478216 h 6930705"/>
              <a:gd name="connsiteX0" fmla="*/ 113012 w 3292434"/>
              <a:gd name="connsiteY0" fmla="*/ 478216 h 6930705"/>
              <a:gd name="connsiteX1" fmla="*/ 3092303 w 3292434"/>
              <a:gd name="connsiteY1" fmla="*/ 464763 h 6930705"/>
              <a:gd name="connsiteX2" fmla="*/ 3123076 w 3292434"/>
              <a:gd name="connsiteY2" fmla="*/ 3163375 h 6930705"/>
              <a:gd name="connsiteX3" fmla="*/ 864063 w 3292434"/>
              <a:gd name="connsiteY3" fmla="*/ 6886856 h 6930705"/>
              <a:gd name="connsiteX4" fmla="*/ 113012 w 3292434"/>
              <a:gd name="connsiteY4" fmla="*/ 478216 h 6930705"/>
              <a:gd name="connsiteX0" fmla="*/ 113012 w 3292434"/>
              <a:gd name="connsiteY0" fmla="*/ 478216 h 6930705"/>
              <a:gd name="connsiteX1" fmla="*/ 3092303 w 3292434"/>
              <a:gd name="connsiteY1" fmla="*/ 464763 h 6930705"/>
              <a:gd name="connsiteX2" fmla="*/ 3123076 w 3292434"/>
              <a:gd name="connsiteY2" fmla="*/ 3163375 h 6930705"/>
              <a:gd name="connsiteX3" fmla="*/ 864063 w 3292434"/>
              <a:gd name="connsiteY3" fmla="*/ 6886856 h 6930705"/>
              <a:gd name="connsiteX4" fmla="*/ 113012 w 3292434"/>
              <a:gd name="connsiteY4" fmla="*/ 478216 h 6930705"/>
              <a:gd name="connsiteX0" fmla="*/ 113012 w 3125922"/>
              <a:gd name="connsiteY0" fmla="*/ 478216 h 6921873"/>
              <a:gd name="connsiteX1" fmla="*/ 3092303 w 3125922"/>
              <a:gd name="connsiteY1" fmla="*/ 464763 h 6921873"/>
              <a:gd name="connsiteX2" fmla="*/ 3123076 w 3125922"/>
              <a:gd name="connsiteY2" fmla="*/ 3163375 h 6921873"/>
              <a:gd name="connsiteX3" fmla="*/ 864063 w 3125922"/>
              <a:gd name="connsiteY3" fmla="*/ 6886856 h 6921873"/>
              <a:gd name="connsiteX4" fmla="*/ 113012 w 3125922"/>
              <a:gd name="connsiteY4" fmla="*/ 478216 h 6921873"/>
              <a:gd name="connsiteX0" fmla="*/ 113012 w 3259989"/>
              <a:gd name="connsiteY0" fmla="*/ 478216 h 6923054"/>
              <a:gd name="connsiteX1" fmla="*/ 3092303 w 3259989"/>
              <a:gd name="connsiteY1" fmla="*/ 464763 h 6923054"/>
              <a:gd name="connsiteX2" fmla="*/ 3123076 w 3259989"/>
              <a:gd name="connsiteY2" fmla="*/ 3163375 h 6923054"/>
              <a:gd name="connsiteX3" fmla="*/ 864063 w 3259989"/>
              <a:gd name="connsiteY3" fmla="*/ 6886856 h 6923054"/>
              <a:gd name="connsiteX4" fmla="*/ 113012 w 3259989"/>
              <a:gd name="connsiteY4" fmla="*/ 478216 h 6923054"/>
              <a:gd name="connsiteX0" fmla="*/ 113012 w 3259989"/>
              <a:gd name="connsiteY0" fmla="*/ 478216 h 6923054"/>
              <a:gd name="connsiteX1" fmla="*/ 3092303 w 3259989"/>
              <a:gd name="connsiteY1" fmla="*/ 464763 h 6923054"/>
              <a:gd name="connsiteX2" fmla="*/ 3123076 w 3259989"/>
              <a:gd name="connsiteY2" fmla="*/ 3163375 h 6923054"/>
              <a:gd name="connsiteX3" fmla="*/ 864063 w 3259989"/>
              <a:gd name="connsiteY3" fmla="*/ 6886856 h 6923054"/>
              <a:gd name="connsiteX4" fmla="*/ 113012 w 3259989"/>
              <a:gd name="connsiteY4" fmla="*/ 478216 h 6923054"/>
              <a:gd name="connsiteX0" fmla="*/ 154380 w 3348145"/>
              <a:gd name="connsiteY0" fmla="*/ 383441 h 5576068"/>
              <a:gd name="connsiteX1" fmla="*/ 3133671 w 3348145"/>
              <a:gd name="connsiteY1" fmla="*/ 369988 h 5576068"/>
              <a:gd name="connsiteX2" fmla="*/ 3164444 w 3348145"/>
              <a:gd name="connsiteY2" fmla="*/ 3068600 h 5576068"/>
              <a:gd name="connsiteX3" fmla="*/ 711756 w 3348145"/>
              <a:gd name="connsiteY3" fmla="*/ 5512556 h 5576068"/>
              <a:gd name="connsiteX4" fmla="*/ 154380 w 3348145"/>
              <a:gd name="connsiteY4" fmla="*/ 383441 h 5576068"/>
              <a:gd name="connsiteX0" fmla="*/ 154380 w 3348145"/>
              <a:gd name="connsiteY0" fmla="*/ 383441 h 5512556"/>
              <a:gd name="connsiteX1" fmla="*/ 3133671 w 3348145"/>
              <a:gd name="connsiteY1" fmla="*/ 369988 h 5512556"/>
              <a:gd name="connsiteX2" fmla="*/ 3164444 w 3348145"/>
              <a:gd name="connsiteY2" fmla="*/ 3068600 h 5512556"/>
              <a:gd name="connsiteX3" fmla="*/ 711756 w 3348145"/>
              <a:gd name="connsiteY3" fmla="*/ 5512556 h 5512556"/>
              <a:gd name="connsiteX4" fmla="*/ 154380 w 3348145"/>
              <a:gd name="connsiteY4" fmla="*/ 383441 h 5512556"/>
              <a:gd name="connsiteX0" fmla="*/ 154380 w 3348145"/>
              <a:gd name="connsiteY0" fmla="*/ 383441 h 5512556"/>
              <a:gd name="connsiteX1" fmla="*/ 3133671 w 3348145"/>
              <a:gd name="connsiteY1" fmla="*/ 369988 h 5512556"/>
              <a:gd name="connsiteX2" fmla="*/ 3164444 w 3348145"/>
              <a:gd name="connsiteY2" fmla="*/ 3068600 h 5512556"/>
              <a:gd name="connsiteX3" fmla="*/ 711756 w 3348145"/>
              <a:gd name="connsiteY3" fmla="*/ 5512556 h 5512556"/>
              <a:gd name="connsiteX4" fmla="*/ 154380 w 3348145"/>
              <a:gd name="connsiteY4" fmla="*/ 383441 h 5512556"/>
              <a:gd name="connsiteX0" fmla="*/ 155172 w 3349172"/>
              <a:gd name="connsiteY0" fmla="*/ 384380 h 5526195"/>
              <a:gd name="connsiteX1" fmla="*/ 3134463 w 3349172"/>
              <a:gd name="connsiteY1" fmla="*/ 370927 h 5526195"/>
              <a:gd name="connsiteX2" fmla="*/ 3165236 w 3349172"/>
              <a:gd name="connsiteY2" fmla="*/ 3069539 h 5526195"/>
              <a:gd name="connsiteX3" fmla="*/ 709373 w 3349172"/>
              <a:gd name="connsiteY3" fmla="*/ 5526195 h 5526195"/>
              <a:gd name="connsiteX4" fmla="*/ 155172 w 3349172"/>
              <a:gd name="connsiteY4" fmla="*/ 384380 h 5526195"/>
              <a:gd name="connsiteX0" fmla="*/ 1328379 w 4522379"/>
              <a:gd name="connsiteY0" fmla="*/ 384533 h 5955636"/>
              <a:gd name="connsiteX1" fmla="*/ 4307670 w 4522379"/>
              <a:gd name="connsiteY1" fmla="*/ 371080 h 5955636"/>
              <a:gd name="connsiteX2" fmla="*/ 4338443 w 4522379"/>
              <a:gd name="connsiteY2" fmla="*/ 3069692 h 5955636"/>
              <a:gd name="connsiteX3" fmla="*/ 1882580 w 4522379"/>
              <a:gd name="connsiteY3" fmla="*/ 5526348 h 5955636"/>
              <a:gd name="connsiteX4" fmla="*/ 8278 w 4522379"/>
              <a:gd name="connsiteY4" fmla="*/ 5528414 h 5955636"/>
              <a:gd name="connsiteX5" fmla="*/ 1328379 w 4522379"/>
              <a:gd name="connsiteY5" fmla="*/ 384533 h 5955636"/>
              <a:gd name="connsiteX0" fmla="*/ 1328379 w 4522379"/>
              <a:gd name="connsiteY0" fmla="*/ 384533 h 5955636"/>
              <a:gd name="connsiteX1" fmla="*/ 4307670 w 4522379"/>
              <a:gd name="connsiteY1" fmla="*/ 371080 h 5955636"/>
              <a:gd name="connsiteX2" fmla="*/ 4338443 w 4522379"/>
              <a:gd name="connsiteY2" fmla="*/ 3069692 h 5955636"/>
              <a:gd name="connsiteX3" fmla="*/ 1882580 w 4522379"/>
              <a:gd name="connsiteY3" fmla="*/ 5526348 h 5955636"/>
              <a:gd name="connsiteX4" fmla="*/ 8278 w 4522379"/>
              <a:gd name="connsiteY4" fmla="*/ 5528414 h 5955636"/>
              <a:gd name="connsiteX5" fmla="*/ 1328379 w 4522379"/>
              <a:gd name="connsiteY5" fmla="*/ 384533 h 5955636"/>
              <a:gd name="connsiteX0" fmla="*/ 1328379 w 4522379"/>
              <a:gd name="connsiteY0" fmla="*/ 384533 h 5612522"/>
              <a:gd name="connsiteX1" fmla="*/ 4307670 w 4522379"/>
              <a:gd name="connsiteY1" fmla="*/ 371080 h 5612522"/>
              <a:gd name="connsiteX2" fmla="*/ 4338443 w 4522379"/>
              <a:gd name="connsiteY2" fmla="*/ 3069692 h 5612522"/>
              <a:gd name="connsiteX3" fmla="*/ 1882580 w 4522379"/>
              <a:gd name="connsiteY3" fmla="*/ 5526348 h 5612522"/>
              <a:gd name="connsiteX4" fmla="*/ 8278 w 4522379"/>
              <a:gd name="connsiteY4" fmla="*/ 5528414 h 5612522"/>
              <a:gd name="connsiteX5" fmla="*/ 1328379 w 4522379"/>
              <a:gd name="connsiteY5" fmla="*/ 384533 h 5612522"/>
              <a:gd name="connsiteX0" fmla="*/ 1328379 w 4522379"/>
              <a:gd name="connsiteY0" fmla="*/ 384533 h 5528414"/>
              <a:gd name="connsiteX1" fmla="*/ 4307670 w 4522379"/>
              <a:gd name="connsiteY1" fmla="*/ 371080 h 5528414"/>
              <a:gd name="connsiteX2" fmla="*/ 4338443 w 4522379"/>
              <a:gd name="connsiteY2" fmla="*/ 3069692 h 5528414"/>
              <a:gd name="connsiteX3" fmla="*/ 1882580 w 4522379"/>
              <a:gd name="connsiteY3" fmla="*/ 5526348 h 5528414"/>
              <a:gd name="connsiteX4" fmla="*/ 8278 w 4522379"/>
              <a:gd name="connsiteY4" fmla="*/ 5528414 h 5528414"/>
              <a:gd name="connsiteX5" fmla="*/ 1328379 w 4522379"/>
              <a:gd name="connsiteY5" fmla="*/ 384533 h 5528414"/>
              <a:gd name="connsiteX0" fmla="*/ 1488626 w 4682626"/>
              <a:gd name="connsiteY0" fmla="*/ 102364 h 5246245"/>
              <a:gd name="connsiteX1" fmla="*/ 4467917 w 4682626"/>
              <a:gd name="connsiteY1" fmla="*/ 88911 h 5246245"/>
              <a:gd name="connsiteX2" fmla="*/ 4498690 w 4682626"/>
              <a:gd name="connsiteY2" fmla="*/ 2787523 h 5246245"/>
              <a:gd name="connsiteX3" fmla="*/ 2042827 w 4682626"/>
              <a:gd name="connsiteY3" fmla="*/ 5244179 h 5246245"/>
              <a:gd name="connsiteX4" fmla="*/ 168525 w 4682626"/>
              <a:gd name="connsiteY4" fmla="*/ 5246245 h 5246245"/>
              <a:gd name="connsiteX5" fmla="*/ 162176 w 4682626"/>
              <a:gd name="connsiteY5" fmla="*/ 1436245 h 5246245"/>
              <a:gd name="connsiteX6" fmla="*/ 1488626 w 4682626"/>
              <a:gd name="connsiteY6" fmla="*/ 102364 h 5246245"/>
              <a:gd name="connsiteX0" fmla="*/ 1419203 w 4613203"/>
              <a:gd name="connsiteY0" fmla="*/ 102364 h 5246245"/>
              <a:gd name="connsiteX1" fmla="*/ 4398494 w 4613203"/>
              <a:gd name="connsiteY1" fmla="*/ 88911 h 5246245"/>
              <a:gd name="connsiteX2" fmla="*/ 4429267 w 4613203"/>
              <a:gd name="connsiteY2" fmla="*/ 2787523 h 5246245"/>
              <a:gd name="connsiteX3" fmla="*/ 1973404 w 4613203"/>
              <a:gd name="connsiteY3" fmla="*/ 5244179 h 5246245"/>
              <a:gd name="connsiteX4" fmla="*/ 99102 w 4613203"/>
              <a:gd name="connsiteY4" fmla="*/ 5246245 h 5246245"/>
              <a:gd name="connsiteX5" fmla="*/ 92753 w 4613203"/>
              <a:gd name="connsiteY5" fmla="*/ 1436245 h 5246245"/>
              <a:gd name="connsiteX6" fmla="*/ 1419203 w 4613203"/>
              <a:gd name="connsiteY6" fmla="*/ 102364 h 5246245"/>
              <a:gd name="connsiteX0" fmla="*/ 1419203 w 4613203"/>
              <a:gd name="connsiteY0" fmla="*/ 102364 h 5246245"/>
              <a:gd name="connsiteX1" fmla="*/ 4398494 w 4613203"/>
              <a:gd name="connsiteY1" fmla="*/ 88911 h 5246245"/>
              <a:gd name="connsiteX2" fmla="*/ 4429267 w 4613203"/>
              <a:gd name="connsiteY2" fmla="*/ 2787523 h 5246245"/>
              <a:gd name="connsiteX3" fmla="*/ 1973404 w 4613203"/>
              <a:gd name="connsiteY3" fmla="*/ 5244179 h 5246245"/>
              <a:gd name="connsiteX4" fmla="*/ 99102 w 4613203"/>
              <a:gd name="connsiteY4" fmla="*/ 5246245 h 5246245"/>
              <a:gd name="connsiteX5" fmla="*/ 92753 w 4613203"/>
              <a:gd name="connsiteY5" fmla="*/ 1436245 h 5246245"/>
              <a:gd name="connsiteX6" fmla="*/ 1419203 w 4613203"/>
              <a:gd name="connsiteY6" fmla="*/ 102364 h 5246245"/>
              <a:gd name="connsiteX0" fmla="*/ 1419203 w 4613203"/>
              <a:gd name="connsiteY0" fmla="*/ 102364 h 5246245"/>
              <a:gd name="connsiteX1" fmla="*/ 4398494 w 4613203"/>
              <a:gd name="connsiteY1" fmla="*/ 88911 h 5246245"/>
              <a:gd name="connsiteX2" fmla="*/ 4429267 w 4613203"/>
              <a:gd name="connsiteY2" fmla="*/ 2787523 h 5246245"/>
              <a:gd name="connsiteX3" fmla="*/ 1973404 w 4613203"/>
              <a:gd name="connsiteY3" fmla="*/ 5244179 h 5246245"/>
              <a:gd name="connsiteX4" fmla="*/ 99102 w 4613203"/>
              <a:gd name="connsiteY4" fmla="*/ 5246245 h 5246245"/>
              <a:gd name="connsiteX5" fmla="*/ 92753 w 4613203"/>
              <a:gd name="connsiteY5" fmla="*/ 1436245 h 5246245"/>
              <a:gd name="connsiteX6" fmla="*/ 1419203 w 4613203"/>
              <a:gd name="connsiteY6" fmla="*/ 102364 h 5246245"/>
              <a:gd name="connsiteX0" fmla="*/ 1419203 w 4613203"/>
              <a:gd name="connsiteY0" fmla="*/ 102364 h 5246245"/>
              <a:gd name="connsiteX1" fmla="*/ 4398494 w 4613203"/>
              <a:gd name="connsiteY1" fmla="*/ 88911 h 5246245"/>
              <a:gd name="connsiteX2" fmla="*/ 4429267 w 4613203"/>
              <a:gd name="connsiteY2" fmla="*/ 2787523 h 5246245"/>
              <a:gd name="connsiteX3" fmla="*/ 1973404 w 4613203"/>
              <a:gd name="connsiteY3" fmla="*/ 5244179 h 5246245"/>
              <a:gd name="connsiteX4" fmla="*/ 99102 w 4613203"/>
              <a:gd name="connsiteY4" fmla="*/ 5246245 h 5246245"/>
              <a:gd name="connsiteX5" fmla="*/ 92753 w 4613203"/>
              <a:gd name="connsiteY5" fmla="*/ 1436245 h 5246245"/>
              <a:gd name="connsiteX6" fmla="*/ 1419203 w 4613203"/>
              <a:gd name="connsiteY6" fmla="*/ 102364 h 5246245"/>
              <a:gd name="connsiteX0" fmla="*/ 1420655 w 4614655"/>
              <a:gd name="connsiteY0" fmla="*/ 102364 h 5246245"/>
              <a:gd name="connsiteX1" fmla="*/ 4399946 w 4614655"/>
              <a:gd name="connsiteY1" fmla="*/ 88911 h 5246245"/>
              <a:gd name="connsiteX2" fmla="*/ 4430719 w 4614655"/>
              <a:gd name="connsiteY2" fmla="*/ 2787523 h 5246245"/>
              <a:gd name="connsiteX3" fmla="*/ 1974856 w 4614655"/>
              <a:gd name="connsiteY3" fmla="*/ 5244179 h 5246245"/>
              <a:gd name="connsiteX4" fmla="*/ 100554 w 4614655"/>
              <a:gd name="connsiteY4" fmla="*/ 5246245 h 5246245"/>
              <a:gd name="connsiteX5" fmla="*/ 94205 w 4614655"/>
              <a:gd name="connsiteY5" fmla="*/ 1436245 h 5246245"/>
              <a:gd name="connsiteX6" fmla="*/ 1420655 w 4614655"/>
              <a:gd name="connsiteY6" fmla="*/ 102364 h 5246245"/>
              <a:gd name="connsiteX0" fmla="*/ 1327316 w 4521316"/>
              <a:gd name="connsiteY0" fmla="*/ 102364 h 5246245"/>
              <a:gd name="connsiteX1" fmla="*/ 4306607 w 4521316"/>
              <a:gd name="connsiteY1" fmla="*/ 88911 h 5246245"/>
              <a:gd name="connsiteX2" fmla="*/ 4337380 w 4521316"/>
              <a:gd name="connsiteY2" fmla="*/ 2787523 h 5246245"/>
              <a:gd name="connsiteX3" fmla="*/ 1881517 w 4521316"/>
              <a:gd name="connsiteY3" fmla="*/ 5244179 h 5246245"/>
              <a:gd name="connsiteX4" fmla="*/ 7215 w 4521316"/>
              <a:gd name="connsiteY4" fmla="*/ 5246245 h 5246245"/>
              <a:gd name="connsiteX5" fmla="*/ 866 w 4521316"/>
              <a:gd name="connsiteY5" fmla="*/ 1436245 h 5246245"/>
              <a:gd name="connsiteX6" fmla="*/ 1327316 w 4521316"/>
              <a:gd name="connsiteY6" fmla="*/ 102364 h 5246245"/>
              <a:gd name="connsiteX0" fmla="*/ 1327316 w 4521316"/>
              <a:gd name="connsiteY0" fmla="*/ 102364 h 5246245"/>
              <a:gd name="connsiteX1" fmla="*/ 4306607 w 4521316"/>
              <a:gd name="connsiteY1" fmla="*/ 88911 h 5246245"/>
              <a:gd name="connsiteX2" fmla="*/ 4337380 w 4521316"/>
              <a:gd name="connsiteY2" fmla="*/ 2787523 h 5246245"/>
              <a:gd name="connsiteX3" fmla="*/ 1881517 w 4521316"/>
              <a:gd name="connsiteY3" fmla="*/ 5244179 h 5246245"/>
              <a:gd name="connsiteX4" fmla="*/ 7215 w 4521316"/>
              <a:gd name="connsiteY4" fmla="*/ 5246245 h 5246245"/>
              <a:gd name="connsiteX5" fmla="*/ 866 w 4521316"/>
              <a:gd name="connsiteY5" fmla="*/ 1436245 h 5246245"/>
              <a:gd name="connsiteX6" fmla="*/ 1327316 w 4521316"/>
              <a:gd name="connsiteY6" fmla="*/ 102364 h 5246245"/>
              <a:gd name="connsiteX0" fmla="*/ 1327316 w 4521316"/>
              <a:gd name="connsiteY0" fmla="*/ 102364 h 5246245"/>
              <a:gd name="connsiteX1" fmla="*/ 4306607 w 4521316"/>
              <a:gd name="connsiteY1" fmla="*/ 88911 h 5246245"/>
              <a:gd name="connsiteX2" fmla="*/ 4337380 w 4521316"/>
              <a:gd name="connsiteY2" fmla="*/ 2787523 h 5246245"/>
              <a:gd name="connsiteX3" fmla="*/ 1881517 w 4521316"/>
              <a:gd name="connsiteY3" fmla="*/ 5244179 h 5246245"/>
              <a:gd name="connsiteX4" fmla="*/ 7215 w 4521316"/>
              <a:gd name="connsiteY4" fmla="*/ 5246245 h 5246245"/>
              <a:gd name="connsiteX5" fmla="*/ 866 w 4521316"/>
              <a:gd name="connsiteY5" fmla="*/ 1436245 h 5246245"/>
              <a:gd name="connsiteX6" fmla="*/ 1327316 w 4521316"/>
              <a:gd name="connsiteY6" fmla="*/ 102364 h 5246245"/>
              <a:gd name="connsiteX0" fmla="*/ 1327316 w 4521316"/>
              <a:gd name="connsiteY0" fmla="*/ 102364 h 5246245"/>
              <a:gd name="connsiteX1" fmla="*/ 4306607 w 4521316"/>
              <a:gd name="connsiteY1" fmla="*/ 88911 h 5246245"/>
              <a:gd name="connsiteX2" fmla="*/ 4337380 w 4521316"/>
              <a:gd name="connsiteY2" fmla="*/ 2787523 h 5246245"/>
              <a:gd name="connsiteX3" fmla="*/ 1881517 w 4521316"/>
              <a:gd name="connsiteY3" fmla="*/ 5244179 h 5246245"/>
              <a:gd name="connsiteX4" fmla="*/ 7215 w 4521316"/>
              <a:gd name="connsiteY4" fmla="*/ 5246245 h 5246245"/>
              <a:gd name="connsiteX5" fmla="*/ 866 w 4521316"/>
              <a:gd name="connsiteY5" fmla="*/ 1436245 h 5246245"/>
              <a:gd name="connsiteX6" fmla="*/ 1327316 w 4521316"/>
              <a:gd name="connsiteY6" fmla="*/ 102364 h 5246245"/>
              <a:gd name="connsiteX0" fmla="*/ 1327316 w 4521316"/>
              <a:gd name="connsiteY0" fmla="*/ 102364 h 5246245"/>
              <a:gd name="connsiteX1" fmla="*/ 4306607 w 4521316"/>
              <a:gd name="connsiteY1" fmla="*/ 88911 h 5246245"/>
              <a:gd name="connsiteX2" fmla="*/ 4337380 w 4521316"/>
              <a:gd name="connsiteY2" fmla="*/ 2787523 h 5246245"/>
              <a:gd name="connsiteX3" fmla="*/ 1881517 w 4521316"/>
              <a:gd name="connsiteY3" fmla="*/ 5244179 h 5246245"/>
              <a:gd name="connsiteX4" fmla="*/ 7215 w 4521316"/>
              <a:gd name="connsiteY4" fmla="*/ 5246245 h 5246245"/>
              <a:gd name="connsiteX5" fmla="*/ 866 w 4521316"/>
              <a:gd name="connsiteY5" fmla="*/ 1436245 h 5246245"/>
              <a:gd name="connsiteX6" fmla="*/ 1327316 w 4521316"/>
              <a:gd name="connsiteY6" fmla="*/ 102364 h 5246245"/>
              <a:gd name="connsiteX0" fmla="*/ 1327316 w 4521316"/>
              <a:gd name="connsiteY0" fmla="*/ 102364 h 5246245"/>
              <a:gd name="connsiteX1" fmla="*/ 4306607 w 4521316"/>
              <a:gd name="connsiteY1" fmla="*/ 88911 h 5246245"/>
              <a:gd name="connsiteX2" fmla="*/ 4337380 w 4521316"/>
              <a:gd name="connsiteY2" fmla="*/ 2793873 h 5246245"/>
              <a:gd name="connsiteX3" fmla="*/ 1881517 w 4521316"/>
              <a:gd name="connsiteY3" fmla="*/ 5244179 h 5246245"/>
              <a:gd name="connsiteX4" fmla="*/ 7215 w 4521316"/>
              <a:gd name="connsiteY4" fmla="*/ 5246245 h 5246245"/>
              <a:gd name="connsiteX5" fmla="*/ 866 w 4521316"/>
              <a:gd name="connsiteY5" fmla="*/ 1436245 h 5246245"/>
              <a:gd name="connsiteX6" fmla="*/ 1327316 w 4521316"/>
              <a:gd name="connsiteY6" fmla="*/ 102364 h 5246245"/>
              <a:gd name="connsiteX0" fmla="*/ 1327316 w 4345249"/>
              <a:gd name="connsiteY0" fmla="*/ 102364 h 5246245"/>
              <a:gd name="connsiteX1" fmla="*/ 4306607 w 4345249"/>
              <a:gd name="connsiteY1" fmla="*/ 88911 h 5246245"/>
              <a:gd name="connsiteX2" fmla="*/ 4337380 w 4345249"/>
              <a:gd name="connsiteY2" fmla="*/ 2793873 h 5246245"/>
              <a:gd name="connsiteX3" fmla="*/ 1881517 w 4345249"/>
              <a:gd name="connsiteY3" fmla="*/ 5244179 h 5246245"/>
              <a:gd name="connsiteX4" fmla="*/ 7215 w 4345249"/>
              <a:gd name="connsiteY4" fmla="*/ 5246245 h 5246245"/>
              <a:gd name="connsiteX5" fmla="*/ 866 w 4345249"/>
              <a:gd name="connsiteY5" fmla="*/ 1436245 h 5246245"/>
              <a:gd name="connsiteX6" fmla="*/ 1327316 w 4345249"/>
              <a:gd name="connsiteY6" fmla="*/ 102364 h 5246245"/>
              <a:gd name="connsiteX0" fmla="*/ 1327316 w 4365544"/>
              <a:gd name="connsiteY0" fmla="*/ 99006 h 5242887"/>
              <a:gd name="connsiteX1" fmla="*/ 4340474 w 4365544"/>
              <a:gd name="connsiteY1" fmla="*/ 98253 h 5242887"/>
              <a:gd name="connsiteX2" fmla="*/ 4337380 w 4365544"/>
              <a:gd name="connsiteY2" fmla="*/ 2790515 h 5242887"/>
              <a:gd name="connsiteX3" fmla="*/ 1881517 w 4365544"/>
              <a:gd name="connsiteY3" fmla="*/ 5240821 h 5242887"/>
              <a:gd name="connsiteX4" fmla="*/ 7215 w 4365544"/>
              <a:gd name="connsiteY4" fmla="*/ 5242887 h 5242887"/>
              <a:gd name="connsiteX5" fmla="*/ 866 w 4365544"/>
              <a:gd name="connsiteY5" fmla="*/ 1432887 h 5242887"/>
              <a:gd name="connsiteX6" fmla="*/ 1327316 w 4365544"/>
              <a:gd name="connsiteY6" fmla="*/ 99006 h 5242887"/>
              <a:gd name="connsiteX0" fmla="*/ 1327316 w 4344881"/>
              <a:gd name="connsiteY0" fmla="*/ 99006 h 5242887"/>
              <a:gd name="connsiteX1" fmla="*/ 4340474 w 4344881"/>
              <a:gd name="connsiteY1" fmla="*/ 98253 h 5242887"/>
              <a:gd name="connsiteX2" fmla="*/ 4337380 w 4344881"/>
              <a:gd name="connsiteY2" fmla="*/ 2790515 h 5242887"/>
              <a:gd name="connsiteX3" fmla="*/ 1881517 w 4344881"/>
              <a:gd name="connsiteY3" fmla="*/ 5240821 h 5242887"/>
              <a:gd name="connsiteX4" fmla="*/ 7215 w 4344881"/>
              <a:gd name="connsiteY4" fmla="*/ 5242887 h 5242887"/>
              <a:gd name="connsiteX5" fmla="*/ 866 w 4344881"/>
              <a:gd name="connsiteY5" fmla="*/ 1432887 h 5242887"/>
              <a:gd name="connsiteX6" fmla="*/ 1327316 w 4344881"/>
              <a:gd name="connsiteY6" fmla="*/ 99006 h 5242887"/>
              <a:gd name="connsiteX0" fmla="*/ 1327316 w 4344881"/>
              <a:gd name="connsiteY0" fmla="*/ 99006 h 5242887"/>
              <a:gd name="connsiteX1" fmla="*/ 4340474 w 4344881"/>
              <a:gd name="connsiteY1" fmla="*/ 98253 h 5242887"/>
              <a:gd name="connsiteX2" fmla="*/ 4337380 w 4344881"/>
              <a:gd name="connsiteY2" fmla="*/ 2790515 h 5242887"/>
              <a:gd name="connsiteX3" fmla="*/ 1881517 w 4344881"/>
              <a:gd name="connsiteY3" fmla="*/ 5240821 h 5242887"/>
              <a:gd name="connsiteX4" fmla="*/ 7215 w 4344881"/>
              <a:gd name="connsiteY4" fmla="*/ 5242887 h 5242887"/>
              <a:gd name="connsiteX5" fmla="*/ 866 w 4344881"/>
              <a:gd name="connsiteY5" fmla="*/ 1432887 h 5242887"/>
              <a:gd name="connsiteX6" fmla="*/ 1327316 w 4344881"/>
              <a:gd name="connsiteY6" fmla="*/ 99006 h 5242887"/>
              <a:gd name="connsiteX0" fmla="*/ 1327316 w 4344881"/>
              <a:gd name="connsiteY0" fmla="*/ 753 h 5144634"/>
              <a:gd name="connsiteX1" fmla="*/ 4340474 w 4344881"/>
              <a:gd name="connsiteY1" fmla="*/ 0 h 5144634"/>
              <a:gd name="connsiteX2" fmla="*/ 4337380 w 4344881"/>
              <a:gd name="connsiteY2" fmla="*/ 2692262 h 5144634"/>
              <a:gd name="connsiteX3" fmla="*/ 1881517 w 4344881"/>
              <a:gd name="connsiteY3" fmla="*/ 5142568 h 5144634"/>
              <a:gd name="connsiteX4" fmla="*/ 7215 w 4344881"/>
              <a:gd name="connsiteY4" fmla="*/ 5144634 h 5144634"/>
              <a:gd name="connsiteX5" fmla="*/ 866 w 4344881"/>
              <a:gd name="connsiteY5" fmla="*/ 1334634 h 5144634"/>
              <a:gd name="connsiteX6" fmla="*/ 1327316 w 4344881"/>
              <a:gd name="connsiteY6" fmla="*/ 753 h 5144634"/>
              <a:gd name="connsiteX0" fmla="*/ 1327316 w 4344881"/>
              <a:gd name="connsiteY0" fmla="*/ 753 h 5144634"/>
              <a:gd name="connsiteX1" fmla="*/ 4340474 w 4344881"/>
              <a:gd name="connsiteY1" fmla="*/ 0 h 5144634"/>
              <a:gd name="connsiteX2" fmla="*/ 4337380 w 4344881"/>
              <a:gd name="connsiteY2" fmla="*/ 2692262 h 5144634"/>
              <a:gd name="connsiteX3" fmla="*/ 1881517 w 4344881"/>
              <a:gd name="connsiteY3" fmla="*/ 5142568 h 5144634"/>
              <a:gd name="connsiteX4" fmla="*/ 7215 w 4344881"/>
              <a:gd name="connsiteY4" fmla="*/ 5144634 h 5144634"/>
              <a:gd name="connsiteX5" fmla="*/ 866 w 4344881"/>
              <a:gd name="connsiteY5" fmla="*/ 1334634 h 5144634"/>
              <a:gd name="connsiteX6" fmla="*/ 1327316 w 4344881"/>
              <a:gd name="connsiteY6" fmla="*/ 753 h 5144634"/>
              <a:gd name="connsiteX0" fmla="*/ 1327316 w 4344881"/>
              <a:gd name="connsiteY0" fmla="*/ 753 h 5144634"/>
              <a:gd name="connsiteX1" fmla="*/ 4340474 w 4344881"/>
              <a:gd name="connsiteY1" fmla="*/ 0 h 5144634"/>
              <a:gd name="connsiteX2" fmla="*/ 4337380 w 4344881"/>
              <a:gd name="connsiteY2" fmla="*/ 2692262 h 5144634"/>
              <a:gd name="connsiteX3" fmla="*/ 1881517 w 4344881"/>
              <a:gd name="connsiteY3" fmla="*/ 5142568 h 5144634"/>
              <a:gd name="connsiteX4" fmla="*/ 7215 w 4344881"/>
              <a:gd name="connsiteY4" fmla="*/ 5144634 h 5144634"/>
              <a:gd name="connsiteX5" fmla="*/ 866 w 4344881"/>
              <a:gd name="connsiteY5" fmla="*/ 1334634 h 5144634"/>
              <a:gd name="connsiteX6" fmla="*/ 1327316 w 4344881"/>
              <a:gd name="connsiteY6" fmla="*/ 753 h 5144634"/>
              <a:gd name="connsiteX0" fmla="*/ 1327316 w 4344881"/>
              <a:gd name="connsiteY0" fmla="*/ 753 h 5153100"/>
              <a:gd name="connsiteX1" fmla="*/ 4340474 w 4344881"/>
              <a:gd name="connsiteY1" fmla="*/ 0 h 5153100"/>
              <a:gd name="connsiteX2" fmla="*/ 4337380 w 4344881"/>
              <a:gd name="connsiteY2" fmla="*/ 2692262 h 5153100"/>
              <a:gd name="connsiteX3" fmla="*/ 1881517 w 4344881"/>
              <a:gd name="connsiteY3" fmla="*/ 5142568 h 5153100"/>
              <a:gd name="connsiteX4" fmla="*/ 7215 w 4344881"/>
              <a:gd name="connsiteY4" fmla="*/ 5153100 h 5153100"/>
              <a:gd name="connsiteX5" fmla="*/ 866 w 4344881"/>
              <a:gd name="connsiteY5" fmla="*/ 1334634 h 5153100"/>
              <a:gd name="connsiteX6" fmla="*/ 1327316 w 4344881"/>
              <a:gd name="connsiteY6" fmla="*/ 753 h 5153100"/>
              <a:gd name="connsiteX0" fmla="*/ 1327316 w 4344881"/>
              <a:gd name="connsiteY0" fmla="*/ 753 h 5153100"/>
              <a:gd name="connsiteX1" fmla="*/ 4340474 w 4344881"/>
              <a:gd name="connsiteY1" fmla="*/ 0 h 5153100"/>
              <a:gd name="connsiteX2" fmla="*/ 4337380 w 4344881"/>
              <a:gd name="connsiteY2" fmla="*/ 2692262 h 5153100"/>
              <a:gd name="connsiteX3" fmla="*/ 1877284 w 4344881"/>
              <a:gd name="connsiteY3" fmla="*/ 5151035 h 5153100"/>
              <a:gd name="connsiteX4" fmla="*/ 7215 w 4344881"/>
              <a:gd name="connsiteY4" fmla="*/ 5153100 h 5153100"/>
              <a:gd name="connsiteX5" fmla="*/ 866 w 4344881"/>
              <a:gd name="connsiteY5" fmla="*/ 1334634 h 5153100"/>
              <a:gd name="connsiteX6" fmla="*/ 1327316 w 4344881"/>
              <a:gd name="connsiteY6" fmla="*/ 753 h 5153100"/>
              <a:gd name="connsiteX0" fmla="*/ 1330264 w 4347829"/>
              <a:gd name="connsiteY0" fmla="*/ 753 h 5153100"/>
              <a:gd name="connsiteX1" fmla="*/ 4343422 w 4347829"/>
              <a:gd name="connsiteY1" fmla="*/ 0 h 5153100"/>
              <a:gd name="connsiteX2" fmla="*/ 4340328 w 4347829"/>
              <a:gd name="connsiteY2" fmla="*/ 2692262 h 5153100"/>
              <a:gd name="connsiteX3" fmla="*/ 1880232 w 4347829"/>
              <a:gd name="connsiteY3" fmla="*/ 5151035 h 5153100"/>
              <a:gd name="connsiteX4" fmla="*/ 10163 w 4347829"/>
              <a:gd name="connsiteY4" fmla="*/ 5153100 h 5153100"/>
              <a:gd name="connsiteX5" fmla="*/ 639 w 4347829"/>
              <a:gd name="connsiteY5" fmla="*/ 1334634 h 5153100"/>
              <a:gd name="connsiteX6" fmla="*/ 1330264 w 4347829"/>
              <a:gd name="connsiteY6" fmla="*/ 753 h 5153100"/>
              <a:gd name="connsiteX0" fmla="*/ 1333305 w 4350870"/>
              <a:gd name="connsiteY0" fmla="*/ 753 h 5153100"/>
              <a:gd name="connsiteX1" fmla="*/ 4346463 w 4350870"/>
              <a:gd name="connsiteY1" fmla="*/ 0 h 5153100"/>
              <a:gd name="connsiteX2" fmla="*/ 4343369 w 4350870"/>
              <a:gd name="connsiteY2" fmla="*/ 2692262 h 5153100"/>
              <a:gd name="connsiteX3" fmla="*/ 1883273 w 4350870"/>
              <a:gd name="connsiteY3" fmla="*/ 5151035 h 5153100"/>
              <a:gd name="connsiteX4" fmla="*/ 13204 w 4350870"/>
              <a:gd name="connsiteY4" fmla="*/ 5153100 h 5153100"/>
              <a:gd name="connsiteX5" fmla="*/ 505 w 4350870"/>
              <a:gd name="connsiteY5" fmla="*/ 1328284 h 5153100"/>
              <a:gd name="connsiteX6" fmla="*/ 1333305 w 4350870"/>
              <a:gd name="connsiteY6" fmla="*/ 753 h 5153100"/>
              <a:gd name="connsiteX0" fmla="*/ 1333439 w 4351004"/>
              <a:gd name="connsiteY0" fmla="*/ 753 h 5153100"/>
              <a:gd name="connsiteX1" fmla="*/ 4346597 w 4351004"/>
              <a:gd name="connsiteY1" fmla="*/ 0 h 5153100"/>
              <a:gd name="connsiteX2" fmla="*/ 4343503 w 4351004"/>
              <a:gd name="connsiteY2" fmla="*/ 2692262 h 5153100"/>
              <a:gd name="connsiteX3" fmla="*/ 1883407 w 4351004"/>
              <a:gd name="connsiteY3" fmla="*/ 5151035 h 5153100"/>
              <a:gd name="connsiteX4" fmla="*/ 10163 w 4351004"/>
              <a:gd name="connsiteY4" fmla="*/ 5153100 h 5153100"/>
              <a:gd name="connsiteX5" fmla="*/ 639 w 4351004"/>
              <a:gd name="connsiteY5" fmla="*/ 1328284 h 5153100"/>
              <a:gd name="connsiteX6" fmla="*/ 1333439 w 4351004"/>
              <a:gd name="connsiteY6" fmla="*/ 753 h 5153100"/>
              <a:gd name="connsiteX0" fmla="*/ 1335182 w 4352747"/>
              <a:gd name="connsiteY0" fmla="*/ 753 h 5153100"/>
              <a:gd name="connsiteX1" fmla="*/ 4348340 w 4352747"/>
              <a:gd name="connsiteY1" fmla="*/ 0 h 5153100"/>
              <a:gd name="connsiteX2" fmla="*/ 4345246 w 4352747"/>
              <a:gd name="connsiteY2" fmla="*/ 2692262 h 5153100"/>
              <a:gd name="connsiteX3" fmla="*/ 1885150 w 4352747"/>
              <a:gd name="connsiteY3" fmla="*/ 5151035 h 5153100"/>
              <a:gd name="connsiteX4" fmla="*/ 2381 w 4352747"/>
              <a:gd name="connsiteY4" fmla="*/ 5153100 h 5153100"/>
              <a:gd name="connsiteX5" fmla="*/ 2382 w 4352747"/>
              <a:gd name="connsiteY5" fmla="*/ 1328284 h 5153100"/>
              <a:gd name="connsiteX6" fmla="*/ 1335182 w 4352747"/>
              <a:gd name="connsiteY6" fmla="*/ 753 h 5153100"/>
              <a:gd name="connsiteX0" fmla="*/ 1335182 w 4352747"/>
              <a:gd name="connsiteY0" fmla="*/ 753 h 5172490"/>
              <a:gd name="connsiteX1" fmla="*/ 4348340 w 4352747"/>
              <a:gd name="connsiteY1" fmla="*/ 0 h 5172490"/>
              <a:gd name="connsiteX2" fmla="*/ 4345246 w 4352747"/>
              <a:gd name="connsiteY2" fmla="*/ 2692262 h 5172490"/>
              <a:gd name="connsiteX3" fmla="*/ 2381 w 4352747"/>
              <a:gd name="connsiteY3" fmla="*/ 5153100 h 5172490"/>
              <a:gd name="connsiteX4" fmla="*/ 2382 w 4352747"/>
              <a:gd name="connsiteY4" fmla="*/ 1328284 h 5172490"/>
              <a:gd name="connsiteX5" fmla="*/ 1335182 w 4352747"/>
              <a:gd name="connsiteY5" fmla="*/ 753 h 5172490"/>
              <a:gd name="connsiteX0" fmla="*/ 1335182 w 4352747"/>
              <a:gd name="connsiteY0" fmla="*/ 753 h 5172490"/>
              <a:gd name="connsiteX1" fmla="*/ 4348340 w 4352747"/>
              <a:gd name="connsiteY1" fmla="*/ 0 h 5172490"/>
              <a:gd name="connsiteX2" fmla="*/ 4345246 w 4352747"/>
              <a:gd name="connsiteY2" fmla="*/ 2692262 h 5172490"/>
              <a:gd name="connsiteX3" fmla="*/ 2381 w 4352747"/>
              <a:gd name="connsiteY3" fmla="*/ 5153100 h 5172490"/>
              <a:gd name="connsiteX4" fmla="*/ 2382 w 4352747"/>
              <a:gd name="connsiteY4" fmla="*/ 1328284 h 5172490"/>
              <a:gd name="connsiteX5" fmla="*/ 1335182 w 4352747"/>
              <a:gd name="connsiteY5" fmla="*/ 753 h 5172490"/>
              <a:gd name="connsiteX0" fmla="*/ 1335182 w 4352747"/>
              <a:gd name="connsiteY0" fmla="*/ 753 h 5153100"/>
              <a:gd name="connsiteX1" fmla="*/ 4348340 w 4352747"/>
              <a:gd name="connsiteY1" fmla="*/ 0 h 5153100"/>
              <a:gd name="connsiteX2" fmla="*/ 4345246 w 4352747"/>
              <a:gd name="connsiteY2" fmla="*/ 2692262 h 5153100"/>
              <a:gd name="connsiteX3" fmla="*/ 2381 w 4352747"/>
              <a:gd name="connsiteY3" fmla="*/ 5153100 h 5153100"/>
              <a:gd name="connsiteX4" fmla="*/ 2382 w 4352747"/>
              <a:gd name="connsiteY4" fmla="*/ 1328284 h 5153100"/>
              <a:gd name="connsiteX5" fmla="*/ 1335182 w 4352747"/>
              <a:gd name="connsiteY5" fmla="*/ 753 h 5153100"/>
              <a:gd name="connsiteX0" fmla="*/ 1335182 w 4358785"/>
              <a:gd name="connsiteY0" fmla="*/ 753 h 5506157"/>
              <a:gd name="connsiteX1" fmla="*/ 4348340 w 4358785"/>
              <a:gd name="connsiteY1" fmla="*/ 0 h 5506157"/>
              <a:gd name="connsiteX2" fmla="*/ 4356098 w 4358785"/>
              <a:gd name="connsiteY2" fmla="*/ 5114707 h 5506157"/>
              <a:gd name="connsiteX3" fmla="*/ 2381 w 4358785"/>
              <a:gd name="connsiteY3" fmla="*/ 5153100 h 5506157"/>
              <a:gd name="connsiteX4" fmla="*/ 2382 w 4358785"/>
              <a:gd name="connsiteY4" fmla="*/ 1328284 h 5506157"/>
              <a:gd name="connsiteX5" fmla="*/ 1335182 w 4358785"/>
              <a:gd name="connsiteY5" fmla="*/ 753 h 5506157"/>
              <a:gd name="connsiteX0" fmla="*/ 1335182 w 4358785"/>
              <a:gd name="connsiteY0" fmla="*/ 753 h 5153100"/>
              <a:gd name="connsiteX1" fmla="*/ 4348340 w 4358785"/>
              <a:gd name="connsiteY1" fmla="*/ 0 h 5153100"/>
              <a:gd name="connsiteX2" fmla="*/ 4356098 w 4358785"/>
              <a:gd name="connsiteY2" fmla="*/ 5114707 h 5153100"/>
              <a:gd name="connsiteX3" fmla="*/ 2381 w 4358785"/>
              <a:gd name="connsiteY3" fmla="*/ 5153100 h 5153100"/>
              <a:gd name="connsiteX4" fmla="*/ 2382 w 4358785"/>
              <a:gd name="connsiteY4" fmla="*/ 1328284 h 5153100"/>
              <a:gd name="connsiteX5" fmla="*/ 1335182 w 4358785"/>
              <a:gd name="connsiteY5" fmla="*/ 753 h 5153100"/>
              <a:gd name="connsiteX0" fmla="*/ 1335182 w 4356098"/>
              <a:gd name="connsiteY0" fmla="*/ 753 h 5153100"/>
              <a:gd name="connsiteX1" fmla="*/ 4348340 w 4356098"/>
              <a:gd name="connsiteY1" fmla="*/ 0 h 5153100"/>
              <a:gd name="connsiteX2" fmla="*/ 4356098 w 4356098"/>
              <a:gd name="connsiteY2" fmla="*/ 5114707 h 5153100"/>
              <a:gd name="connsiteX3" fmla="*/ 2381 w 4356098"/>
              <a:gd name="connsiteY3" fmla="*/ 5153100 h 5153100"/>
              <a:gd name="connsiteX4" fmla="*/ 2382 w 4356098"/>
              <a:gd name="connsiteY4" fmla="*/ 1328284 h 5153100"/>
              <a:gd name="connsiteX5" fmla="*/ 1335182 w 4356098"/>
              <a:gd name="connsiteY5" fmla="*/ 753 h 5153100"/>
              <a:gd name="connsiteX0" fmla="*/ 1335182 w 4351488"/>
              <a:gd name="connsiteY0" fmla="*/ 753 h 5159463"/>
              <a:gd name="connsiteX1" fmla="*/ 4348340 w 4351488"/>
              <a:gd name="connsiteY1" fmla="*/ 0 h 5159463"/>
              <a:gd name="connsiteX2" fmla="*/ 4348864 w 4351488"/>
              <a:gd name="connsiteY2" fmla="*/ 5159463 h 5159463"/>
              <a:gd name="connsiteX3" fmla="*/ 2381 w 4351488"/>
              <a:gd name="connsiteY3" fmla="*/ 5153100 h 5159463"/>
              <a:gd name="connsiteX4" fmla="*/ 2382 w 4351488"/>
              <a:gd name="connsiteY4" fmla="*/ 1328284 h 5159463"/>
              <a:gd name="connsiteX5" fmla="*/ 1335182 w 4351488"/>
              <a:gd name="connsiteY5" fmla="*/ 753 h 5159463"/>
              <a:gd name="connsiteX0" fmla="*/ 1334212 w 4350518"/>
              <a:gd name="connsiteY0" fmla="*/ 753 h 5159463"/>
              <a:gd name="connsiteX1" fmla="*/ 4347370 w 4350518"/>
              <a:gd name="connsiteY1" fmla="*/ 0 h 5159463"/>
              <a:gd name="connsiteX2" fmla="*/ 4347894 w 4350518"/>
              <a:gd name="connsiteY2" fmla="*/ 5159463 h 5159463"/>
              <a:gd name="connsiteX3" fmla="*/ 1411 w 4350518"/>
              <a:gd name="connsiteY3" fmla="*/ 5153100 h 5159463"/>
              <a:gd name="connsiteX4" fmla="*/ 1412 w 4350518"/>
              <a:gd name="connsiteY4" fmla="*/ 1328284 h 5159463"/>
              <a:gd name="connsiteX5" fmla="*/ 1334212 w 4350518"/>
              <a:gd name="connsiteY5" fmla="*/ 753 h 5159463"/>
              <a:gd name="connsiteX0" fmla="*/ 1413164 w 4429470"/>
              <a:gd name="connsiteY0" fmla="*/ 753 h 5159463"/>
              <a:gd name="connsiteX1" fmla="*/ 4426322 w 4429470"/>
              <a:gd name="connsiteY1" fmla="*/ 0 h 5159463"/>
              <a:gd name="connsiteX2" fmla="*/ 4426846 w 4429470"/>
              <a:gd name="connsiteY2" fmla="*/ 5159463 h 5159463"/>
              <a:gd name="connsiteX3" fmla="*/ 80363 w 4429470"/>
              <a:gd name="connsiteY3" fmla="*/ 5153100 h 5159463"/>
              <a:gd name="connsiteX4" fmla="*/ 80364 w 4429470"/>
              <a:gd name="connsiteY4" fmla="*/ 1328284 h 5159463"/>
              <a:gd name="connsiteX5" fmla="*/ 1413164 w 4429470"/>
              <a:gd name="connsiteY5" fmla="*/ 753 h 5159463"/>
              <a:gd name="connsiteX0" fmla="*/ 1395483 w 4411789"/>
              <a:gd name="connsiteY0" fmla="*/ 753 h 5159463"/>
              <a:gd name="connsiteX1" fmla="*/ 4408641 w 4411789"/>
              <a:gd name="connsiteY1" fmla="*/ 0 h 5159463"/>
              <a:gd name="connsiteX2" fmla="*/ 4409165 w 4411789"/>
              <a:gd name="connsiteY2" fmla="*/ 5159463 h 5159463"/>
              <a:gd name="connsiteX3" fmla="*/ 62682 w 4411789"/>
              <a:gd name="connsiteY3" fmla="*/ 5153100 h 5159463"/>
              <a:gd name="connsiteX4" fmla="*/ 62683 w 4411789"/>
              <a:gd name="connsiteY4" fmla="*/ 1328284 h 5159463"/>
              <a:gd name="connsiteX5" fmla="*/ 1395483 w 4411789"/>
              <a:gd name="connsiteY5" fmla="*/ 753 h 5159463"/>
              <a:gd name="connsiteX0" fmla="*/ 1394771 w 4411077"/>
              <a:gd name="connsiteY0" fmla="*/ 753 h 5159463"/>
              <a:gd name="connsiteX1" fmla="*/ 4407929 w 4411077"/>
              <a:gd name="connsiteY1" fmla="*/ 0 h 5159463"/>
              <a:gd name="connsiteX2" fmla="*/ 4408453 w 4411077"/>
              <a:gd name="connsiteY2" fmla="*/ 5159463 h 5159463"/>
              <a:gd name="connsiteX3" fmla="*/ 61970 w 4411077"/>
              <a:gd name="connsiteY3" fmla="*/ 5153100 h 5159463"/>
              <a:gd name="connsiteX4" fmla="*/ 61971 w 4411077"/>
              <a:gd name="connsiteY4" fmla="*/ 1328284 h 5159463"/>
              <a:gd name="connsiteX5" fmla="*/ 1394771 w 4411077"/>
              <a:gd name="connsiteY5" fmla="*/ 753 h 5159463"/>
              <a:gd name="connsiteX0" fmla="*/ 1332801 w 4349107"/>
              <a:gd name="connsiteY0" fmla="*/ 753 h 5159463"/>
              <a:gd name="connsiteX1" fmla="*/ 4345959 w 4349107"/>
              <a:gd name="connsiteY1" fmla="*/ 0 h 5159463"/>
              <a:gd name="connsiteX2" fmla="*/ 4346483 w 4349107"/>
              <a:gd name="connsiteY2" fmla="*/ 5159463 h 5159463"/>
              <a:gd name="connsiteX3" fmla="*/ 0 w 4349107"/>
              <a:gd name="connsiteY3" fmla="*/ 5153100 h 5159463"/>
              <a:gd name="connsiteX4" fmla="*/ 1 w 4349107"/>
              <a:gd name="connsiteY4" fmla="*/ 1328284 h 5159463"/>
              <a:gd name="connsiteX5" fmla="*/ 1332801 w 4349107"/>
              <a:gd name="connsiteY5" fmla="*/ 753 h 5159463"/>
              <a:gd name="connsiteX0" fmla="*/ 1564296 w 4349107"/>
              <a:gd name="connsiteY0" fmla="*/ 6348 h 5159463"/>
              <a:gd name="connsiteX1" fmla="*/ 4345959 w 4349107"/>
              <a:gd name="connsiteY1" fmla="*/ 0 h 5159463"/>
              <a:gd name="connsiteX2" fmla="*/ 4346483 w 4349107"/>
              <a:gd name="connsiteY2" fmla="*/ 5159463 h 5159463"/>
              <a:gd name="connsiteX3" fmla="*/ 0 w 4349107"/>
              <a:gd name="connsiteY3" fmla="*/ 5153100 h 5159463"/>
              <a:gd name="connsiteX4" fmla="*/ 1 w 4349107"/>
              <a:gd name="connsiteY4" fmla="*/ 1328284 h 5159463"/>
              <a:gd name="connsiteX5" fmla="*/ 1564296 w 4349107"/>
              <a:gd name="connsiteY5" fmla="*/ 6348 h 5159463"/>
              <a:gd name="connsiteX0" fmla="*/ 1567912 w 4352723"/>
              <a:gd name="connsiteY0" fmla="*/ 6348 h 5159463"/>
              <a:gd name="connsiteX1" fmla="*/ 4349575 w 4352723"/>
              <a:gd name="connsiteY1" fmla="*/ 0 h 5159463"/>
              <a:gd name="connsiteX2" fmla="*/ 4350099 w 4352723"/>
              <a:gd name="connsiteY2" fmla="*/ 5159463 h 5159463"/>
              <a:gd name="connsiteX3" fmla="*/ 3616 w 4352723"/>
              <a:gd name="connsiteY3" fmla="*/ 5153100 h 5159463"/>
              <a:gd name="connsiteX4" fmla="*/ 0 w 4352723"/>
              <a:gd name="connsiteY4" fmla="*/ 2402440 h 5159463"/>
              <a:gd name="connsiteX5" fmla="*/ 1567912 w 4352723"/>
              <a:gd name="connsiteY5" fmla="*/ 6348 h 5159463"/>
              <a:gd name="connsiteX0" fmla="*/ 1567912 w 4352723"/>
              <a:gd name="connsiteY0" fmla="*/ 6348 h 5159463"/>
              <a:gd name="connsiteX1" fmla="*/ 4349575 w 4352723"/>
              <a:gd name="connsiteY1" fmla="*/ 0 h 5159463"/>
              <a:gd name="connsiteX2" fmla="*/ 4350099 w 4352723"/>
              <a:gd name="connsiteY2" fmla="*/ 5159463 h 5159463"/>
              <a:gd name="connsiteX3" fmla="*/ 3616 w 4352723"/>
              <a:gd name="connsiteY3" fmla="*/ 5153100 h 5159463"/>
              <a:gd name="connsiteX4" fmla="*/ 0 w 4352723"/>
              <a:gd name="connsiteY4" fmla="*/ 2402440 h 5159463"/>
              <a:gd name="connsiteX5" fmla="*/ 1567912 w 4352723"/>
              <a:gd name="connsiteY5" fmla="*/ 6348 h 5159463"/>
              <a:gd name="connsiteX0" fmla="*/ 1567912 w 4352723"/>
              <a:gd name="connsiteY0" fmla="*/ 6348 h 5159463"/>
              <a:gd name="connsiteX1" fmla="*/ 4349575 w 4352723"/>
              <a:gd name="connsiteY1" fmla="*/ 0 h 5159463"/>
              <a:gd name="connsiteX2" fmla="*/ 4350099 w 4352723"/>
              <a:gd name="connsiteY2" fmla="*/ 5159463 h 5159463"/>
              <a:gd name="connsiteX3" fmla="*/ 3616 w 4352723"/>
              <a:gd name="connsiteY3" fmla="*/ 5153100 h 5159463"/>
              <a:gd name="connsiteX4" fmla="*/ 0 w 4352723"/>
              <a:gd name="connsiteY4" fmla="*/ 2402440 h 5159463"/>
              <a:gd name="connsiteX5" fmla="*/ 1567912 w 4352723"/>
              <a:gd name="connsiteY5" fmla="*/ 6348 h 5159463"/>
              <a:gd name="connsiteX0" fmla="*/ 1567912 w 4350099"/>
              <a:gd name="connsiteY0" fmla="*/ 6348 h 5159463"/>
              <a:gd name="connsiteX1" fmla="*/ 4349575 w 4350099"/>
              <a:gd name="connsiteY1" fmla="*/ 0 h 5159463"/>
              <a:gd name="connsiteX2" fmla="*/ 4350099 w 4350099"/>
              <a:gd name="connsiteY2" fmla="*/ 5159463 h 5159463"/>
              <a:gd name="connsiteX3" fmla="*/ 3616 w 4350099"/>
              <a:gd name="connsiteY3" fmla="*/ 5153100 h 5159463"/>
              <a:gd name="connsiteX4" fmla="*/ 0 w 4350099"/>
              <a:gd name="connsiteY4" fmla="*/ 2402440 h 5159463"/>
              <a:gd name="connsiteX5" fmla="*/ 1567912 w 4350099"/>
              <a:gd name="connsiteY5" fmla="*/ 6348 h 5159463"/>
              <a:gd name="connsiteX0" fmla="*/ 1567912 w 4353199"/>
              <a:gd name="connsiteY0" fmla="*/ 6348 h 5159463"/>
              <a:gd name="connsiteX1" fmla="*/ 4353193 w 4353199"/>
              <a:gd name="connsiteY1" fmla="*/ 0 h 5159463"/>
              <a:gd name="connsiteX2" fmla="*/ 4350099 w 4353199"/>
              <a:gd name="connsiteY2" fmla="*/ 5159463 h 5159463"/>
              <a:gd name="connsiteX3" fmla="*/ 3616 w 4353199"/>
              <a:gd name="connsiteY3" fmla="*/ 5153100 h 5159463"/>
              <a:gd name="connsiteX4" fmla="*/ 0 w 4353199"/>
              <a:gd name="connsiteY4" fmla="*/ 2402440 h 5159463"/>
              <a:gd name="connsiteX5" fmla="*/ 1567912 w 4353199"/>
              <a:gd name="connsiteY5" fmla="*/ 6348 h 5159463"/>
              <a:gd name="connsiteX0" fmla="*/ 1567912 w 4357333"/>
              <a:gd name="connsiteY0" fmla="*/ 6348 h 5153100"/>
              <a:gd name="connsiteX1" fmla="*/ 4353193 w 4357333"/>
              <a:gd name="connsiteY1" fmla="*/ 0 h 5153100"/>
              <a:gd name="connsiteX2" fmla="*/ 4357333 w 4357333"/>
              <a:gd name="connsiteY2" fmla="*/ 5142679 h 5153100"/>
              <a:gd name="connsiteX3" fmla="*/ 3616 w 4357333"/>
              <a:gd name="connsiteY3" fmla="*/ 5153100 h 5153100"/>
              <a:gd name="connsiteX4" fmla="*/ 0 w 4357333"/>
              <a:gd name="connsiteY4" fmla="*/ 2402440 h 5153100"/>
              <a:gd name="connsiteX5" fmla="*/ 1567912 w 4357333"/>
              <a:gd name="connsiteY5" fmla="*/ 6348 h 5153100"/>
              <a:gd name="connsiteX0" fmla="*/ 1567912 w 4353716"/>
              <a:gd name="connsiteY0" fmla="*/ 6348 h 5153868"/>
              <a:gd name="connsiteX1" fmla="*/ 4353193 w 4353716"/>
              <a:gd name="connsiteY1" fmla="*/ 0 h 5153868"/>
              <a:gd name="connsiteX2" fmla="*/ 4353716 w 4353716"/>
              <a:gd name="connsiteY2" fmla="*/ 5153868 h 5153868"/>
              <a:gd name="connsiteX3" fmla="*/ 3616 w 4353716"/>
              <a:gd name="connsiteY3" fmla="*/ 5153100 h 5153868"/>
              <a:gd name="connsiteX4" fmla="*/ 0 w 4353716"/>
              <a:gd name="connsiteY4" fmla="*/ 2402440 h 5153868"/>
              <a:gd name="connsiteX5" fmla="*/ 1567912 w 4353716"/>
              <a:gd name="connsiteY5" fmla="*/ 6348 h 5153868"/>
              <a:gd name="connsiteX0" fmla="*/ 1547385 w 4353716"/>
              <a:gd name="connsiteY0" fmla="*/ 12698 h 5153868"/>
              <a:gd name="connsiteX1" fmla="*/ 4353193 w 4353716"/>
              <a:gd name="connsiteY1" fmla="*/ 0 h 5153868"/>
              <a:gd name="connsiteX2" fmla="*/ 4353716 w 4353716"/>
              <a:gd name="connsiteY2" fmla="*/ 5153868 h 5153868"/>
              <a:gd name="connsiteX3" fmla="*/ 3616 w 4353716"/>
              <a:gd name="connsiteY3" fmla="*/ 5153100 h 5153868"/>
              <a:gd name="connsiteX4" fmla="*/ 0 w 4353716"/>
              <a:gd name="connsiteY4" fmla="*/ 2402440 h 5153868"/>
              <a:gd name="connsiteX5" fmla="*/ 1547385 w 4353716"/>
              <a:gd name="connsiteY5" fmla="*/ 12698 h 5153868"/>
              <a:gd name="connsiteX0" fmla="*/ 1547385 w 4353716"/>
              <a:gd name="connsiteY0" fmla="*/ 12698 h 5153868"/>
              <a:gd name="connsiteX1" fmla="*/ 4353193 w 4353716"/>
              <a:gd name="connsiteY1" fmla="*/ 0 h 5153868"/>
              <a:gd name="connsiteX2" fmla="*/ 4353716 w 4353716"/>
              <a:gd name="connsiteY2" fmla="*/ 5153868 h 5153868"/>
              <a:gd name="connsiteX3" fmla="*/ 3616 w 4353716"/>
              <a:gd name="connsiteY3" fmla="*/ 5153100 h 5153868"/>
              <a:gd name="connsiteX4" fmla="*/ 0 w 4353716"/>
              <a:gd name="connsiteY4" fmla="*/ 2402440 h 5153868"/>
              <a:gd name="connsiteX5" fmla="*/ 1547385 w 4353716"/>
              <a:gd name="connsiteY5" fmla="*/ 12698 h 5153868"/>
              <a:gd name="connsiteX0" fmla="*/ 1547385 w 4353716"/>
              <a:gd name="connsiteY0" fmla="*/ 12698 h 5153868"/>
              <a:gd name="connsiteX1" fmla="*/ 4353193 w 4353716"/>
              <a:gd name="connsiteY1" fmla="*/ 0 h 5153868"/>
              <a:gd name="connsiteX2" fmla="*/ 4353716 w 4353716"/>
              <a:gd name="connsiteY2" fmla="*/ 5153868 h 5153868"/>
              <a:gd name="connsiteX3" fmla="*/ 3616 w 4353716"/>
              <a:gd name="connsiteY3" fmla="*/ 5153100 h 5153868"/>
              <a:gd name="connsiteX4" fmla="*/ 0 w 4353716"/>
              <a:gd name="connsiteY4" fmla="*/ 2402440 h 5153868"/>
              <a:gd name="connsiteX5" fmla="*/ 1547385 w 4353716"/>
              <a:gd name="connsiteY5" fmla="*/ 12698 h 5153868"/>
              <a:gd name="connsiteX0" fmla="*/ 1543769 w 4350100"/>
              <a:gd name="connsiteY0" fmla="*/ 12698 h 5153868"/>
              <a:gd name="connsiteX1" fmla="*/ 4349577 w 4350100"/>
              <a:gd name="connsiteY1" fmla="*/ 0 h 5153868"/>
              <a:gd name="connsiteX2" fmla="*/ 4350100 w 4350100"/>
              <a:gd name="connsiteY2" fmla="*/ 5153868 h 5153868"/>
              <a:gd name="connsiteX3" fmla="*/ 0 w 4350100"/>
              <a:gd name="connsiteY3" fmla="*/ 5153100 h 5153868"/>
              <a:gd name="connsiteX4" fmla="*/ 2542 w 4350100"/>
              <a:gd name="connsiteY4" fmla="*/ 2408790 h 5153868"/>
              <a:gd name="connsiteX5" fmla="*/ 1543769 w 4350100"/>
              <a:gd name="connsiteY5" fmla="*/ 12698 h 5153868"/>
              <a:gd name="connsiteX0" fmla="*/ 1543769 w 4350100"/>
              <a:gd name="connsiteY0" fmla="*/ 12698 h 5153868"/>
              <a:gd name="connsiteX1" fmla="*/ 4349577 w 4350100"/>
              <a:gd name="connsiteY1" fmla="*/ 0 h 5153868"/>
              <a:gd name="connsiteX2" fmla="*/ 4350100 w 4350100"/>
              <a:gd name="connsiteY2" fmla="*/ 5153868 h 5153868"/>
              <a:gd name="connsiteX3" fmla="*/ 0 w 4350100"/>
              <a:gd name="connsiteY3" fmla="*/ 5153100 h 5153868"/>
              <a:gd name="connsiteX4" fmla="*/ 2542 w 4350100"/>
              <a:gd name="connsiteY4" fmla="*/ 2408790 h 5153868"/>
              <a:gd name="connsiteX5" fmla="*/ 1543769 w 4350100"/>
              <a:gd name="connsiteY5" fmla="*/ 12698 h 5153868"/>
              <a:gd name="connsiteX0" fmla="*/ 1545332 w 4351663"/>
              <a:gd name="connsiteY0" fmla="*/ 12698 h 5153868"/>
              <a:gd name="connsiteX1" fmla="*/ 4351140 w 4351663"/>
              <a:gd name="connsiteY1" fmla="*/ 0 h 5153868"/>
              <a:gd name="connsiteX2" fmla="*/ 4351663 w 4351663"/>
              <a:gd name="connsiteY2" fmla="*/ 5153868 h 5153868"/>
              <a:gd name="connsiteX3" fmla="*/ 1563 w 4351663"/>
              <a:gd name="connsiteY3" fmla="*/ 5153100 h 5153868"/>
              <a:gd name="connsiteX4" fmla="*/ 0 w 4351663"/>
              <a:gd name="connsiteY4" fmla="*/ 2418315 h 5153868"/>
              <a:gd name="connsiteX5" fmla="*/ 1545332 w 4351663"/>
              <a:gd name="connsiteY5" fmla="*/ 12698 h 5153868"/>
              <a:gd name="connsiteX0" fmla="*/ 1547874 w 4354205"/>
              <a:gd name="connsiteY0" fmla="*/ 12698 h 5153868"/>
              <a:gd name="connsiteX1" fmla="*/ 4353682 w 4354205"/>
              <a:gd name="connsiteY1" fmla="*/ 0 h 5153868"/>
              <a:gd name="connsiteX2" fmla="*/ 4354205 w 4354205"/>
              <a:gd name="connsiteY2" fmla="*/ 5153868 h 5153868"/>
              <a:gd name="connsiteX3" fmla="*/ 0 w 4354205"/>
              <a:gd name="connsiteY3" fmla="*/ 5149925 h 5153868"/>
              <a:gd name="connsiteX4" fmla="*/ 2542 w 4354205"/>
              <a:gd name="connsiteY4" fmla="*/ 2418315 h 5153868"/>
              <a:gd name="connsiteX5" fmla="*/ 1547874 w 4354205"/>
              <a:gd name="connsiteY5" fmla="*/ 12698 h 5153868"/>
              <a:gd name="connsiteX0" fmla="*/ 1547874 w 4354205"/>
              <a:gd name="connsiteY0" fmla="*/ 12698 h 5153868"/>
              <a:gd name="connsiteX1" fmla="*/ 4353682 w 4354205"/>
              <a:gd name="connsiteY1" fmla="*/ 0 h 5153868"/>
              <a:gd name="connsiteX2" fmla="*/ 4354205 w 4354205"/>
              <a:gd name="connsiteY2" fmla="*/ 5153868 h 5153868"/>
              <a:gd name="connsiteX3" fmla="*/ 0 w 4354205"/>
              <a:gd name="connsiteY3" fmla="*/ 5149925 h 5153868"/>
              <a:gd name="connsiteX4" fmla="*/ 2542 w 4354205"/>
              <a:gd name="connsiteY4" fmla="*/ 2418315 h 5153868"/>
              <a:gd name="connsiteX5" fmla="*/ 1547874 w 4354205"/>
              <a:gd name="connsiteY5" fmla="*/ 12698 h 5153868"/>
              <a:gd name="connsiteX0" fmla="*/ 1547874 w 4354205"/>
              <a:gd name="connsiteY0" fmla="*/ 12698 h 5153868"/>
              <a:gd name="connsiteX1" fmla="*/ 4353682 w 4354205"/>
              <a:gd name="connsiteY1" fmla="*/ 0 h 5153868"/>
              <a:gd name="connsiteX2" fmla="*/ 4354205 w 4354205"/>
              <a:gd name="connsiteY2" fmla="*/ 5153868 h 5153868"/>
              <a:gd name="connsiteX3" fmla="*/ 0 w 4354205"/>
              <a:gd name="connsiteY3" fmla="*/ 5149925 h 5153868"/>
              <a:gd name="connsiteX4" fmla="*/ 2542 w 4354205"/>
              <a:gd name="connsiteY4" fmla="*/ 2418315 h 5153868"/>
              <a:gd name="connsiteX5" fmla="*/ 1547874 w 4354205"/>
              <a:gd name="connsiteY5" fmla="*/ 12698 h 5153868"/>
              <a:gd name="connsiteX0" fmla="*/ 1556074 w 4354205"/>
              <a:gd name="connsiteY0" fmla="*/ 3173 h 5153868"/>
              <a:gd name="connsiteX1" fmla="*/ 4353682 w 4354205"/>
              <a:gd name="connsiteY1" fmla="*/ 0 h 5153868"/>
              <a:gd name="connsiteX2" fmla="*/ 4354205 w 4354205"/>
              <a:gd name="connsiteY2" fmla="*/ 5153868 h 5153868"/>
              <a:gd name="connsiteX3" fmla="*/ 0 w 4354205"/>
              <a:gd name="connsiteY3" fmla="*/ 5149925 h 5153868"/>
              <a:gd name="connsiteX4" fmla="*/ 2542 w 4354205"/>
              <a:gd name="connsiteY4" fmla="*/ 2418315 h 5153868"/>
              <a:gd name="connsiteX5" fmla="*/ 1556074 w 4354205"/>
              <a:gd name="connsiteY5" fmla="*/ 3173 h 5153868"/>
              <a:gd name="connsiteX0" fmla="*/ 1557272 w 4355403"/>
              <a:gd name="connsiteY0" fmla="*/ 51380 h 5202075"/>
              <a:gd name="connsiteX1" fmla="*/ 4354880 w 4355403"/>
              <a:gd name="connsiteY1" fmla="*/ 48207 h 5202075"/>
              <a:gd name="connsiteX2" fmla="*/ 4355403 w 4355403"/>
              <a:gd name="connsiteY2" fmla="*/ 5202075 h 5202075"/>
              <a:gd name="connsiteX3" fmla="*/ 1198 w 4355403"/>
              <a:gd name="connsiteY3" fmla="*/ 5198132 h 5202075"/>
              <a:gd name="connsiteX4" fmla="*/ 0 w 4355403"/>
              <a:gd name="connsiteY4" fmla="*/ 68876 h 5202075"/>
              <a:gd name="connsiteX5" fmla="*/ 1557272 w 4355403"/>
              <a:gd name="connsiteY5" fmla="*/ 51380 h 5202075"/>
              <a:gd name="connsiteX0" fmla="*/ 1557272 w 4355403"/>
              <a:gd name="connsiteY0" fmla="*/ 3173 h 5153868"/>
              <a:gd name="connsiteX1" fmla="*/ 4354880 w 4355403"/>
              <a:gd name="connsiteY1" fmla="*/ 0 h 5153868"/>
              <a:gd name="connsiteX2" fmla="*/ 4355403 w 4355403"/>
              <a:gd name="connsiteY2" fmla="*/ 5153868 h 5153868"/>
              <a:gd name="connsiteX3" fmla="*/ 1198 w 4355403"/>
              <a:gd name="connsiteY3" fmla="*/ 5149925 h 5153868"/>
              <a:gd name="connsiteX4" fmla="*/ 0 w 4355403"/>
              <a:gd name="connsiteY4" fmla="*/ 20669 h 5153868"/>
              <a:gd name="connsiteX5" fmla="*/ 1557272 w 4355403"/>
              <a:gd name="connsiteY5" fmla="*/ 3173 h 5153868"/>
              <a:gd name="connsiteX0" fmla="*/ 1556074 w 4354205"/>
              <a:gd name="connsiteY0" fmla="*/ 4208 h 5154903"/>
              <a:gd name="connsiteX1" fmla="*/ 4353682 w 4354205"/>
              <a:gd name="connsiteY1" fmla="*/ 1035 h 5154903"/>
              <a:gd name="connsiteX2" fmla="*/ 4354205 w 4354205"/>
              <a:gd name="connsiteY2" fmla="*/ 5154903 h 5154903"/>
              <a:gd name="connsiteX3" fmla="*/ 0 w 4354205"/>
              <a:gd name="connsiteY3" fmla="*/ 5150960 h 5154903"/>
              <a:gd name="connsiteX4" fmla="*/ 49 w 4354205"/>
              <a:gd name="connsiteY4" fmla="*/ 11001 h 5154903"/>
              <a:gd name="connsiteX5" fmla="*/ 1556074 w 4354205"/>
              <a:gd name="connsiteY5" fmla="*/ 4208 h 5154903"/>
              <a:gd name="connsiteX0" fmla="*/ 1556074 w 4354205"/>
              <a:gd name="connsiteY0" fmla="*/ 3173 h 5153868"/>
              <a:gd name="connsiteX1" fmla="*/ 4353682 w 4354205"/>
              <a:gd name="connsiteY1" fmla="*/ 0 h 5153868"/>
              <a:gd name="connsiteX2" fmla="*/ 4354205 w 4354205"/>
              <a:gd name="connsiteY2" fmla="*/ 5153868 h 5153868"/>
              <a:gd name="connsiteX3" fmla="*/ 0 w 4354205"/>
              <a:gd name="connsiteY3" fmla="*/ 5149925 h 5153868"/>
              <a:gd name="connsiteX4" fmla="*/ 49 w 4354205"/>
              <a:gd name="connsiteY4" fmla="*/ 9966 h 5153868"/>
              <a:gd name="connsiteX5" fmla="*/ 1556074 w 4354205"/>
              <a:gd name="connsiteY5" fmla="*/ 3173 h 5153868"/>
              <a:gd name="connsiteX0" fmla="*/ 1893942 w 4354205"/>
              <a:gd name="connsiteY0" fmla="*/ 0 h 5156047"/>
              <a:gd name="connsiteX1" fmla="*/ 4353682 w 4354205"/>
              <a:gd name="connsiteY1" fmla="*/ 2179 h 5156047"/>
              <a:gd name="connsiteX2" fmla="*/ 4354205 w 4354205"/>
              <a:gd name="connsiteY2" fmla="*/ 5156047 h 5156047"/>
              <a:gd name="connsiteX3" fmla="*/ 0 w 4354205"/>
              <a:gd name="connsiteY3" fmla="*/ 5152104 h 5156047"/>
              <a:gd name="connsiteX4" fmla="*/ 49 w 4354205"/>
              <a:gd name="connsiteY4" fmla="*/ 12145 h 5156047"/>
              <a:gd name="connsiteX5" fmla="*/ 1893942 w 4354205"/>
              <a:gd name="connsiteY5" fmla="*/ 0 h 5156047"/>
              <a:gd name="connsiteX0" fmla="*/ 1893942 w 4354205"/>
              <a:gd name="connsiteY0" fmla="*/ 77 h 5156124"/>
              <a:gd name="connsiteX1" fmla="*/ 4353682 w 4354205"/>
              <a:gd name="connsiteY1" fmla="*/ 2256 h 5156124"/>
              <a:gd name="connsiteX2" fmla="*/ 4354205 w 4354205"/>
              <a:gd name="connsiteY2" fmla="*/ 5156124 h 5156124"/>
              <a:gd name="connsiteX3" fmla="*/ 0 w 4354205"/>
              <a:gd name="connsiteY3" fmla="*/ 5152181 h 5156124"/>
              <a:gd name="connsiteX4" fmla="*/ 49 w 4354205"/>
              <a:gd name="connsiteY4" fmla="*/ 12222 h 5156124"/>
              <a:gd name="connsiteX5" fmla="*/ 1893942 w 4354205"/>
              <a:gd name="connsiteY5" fmla="*/ 77 h 5156124"/>
              <a:gd name="connsiteX0" fmla="*/ 1893942 w 4354205"/>
              <a:gd name="connsiteY0" fmla="*/ 0 h 5156047"/>
              <a:gd name="connsiteX1" fmla="*/ 4353682 w 4354205"/>
              <a:gd name="connsiteY1" fmla="*/ 2179 h 5156047"/>
              <a:gd name="connsiteX2" fmla="*/ 4354205 w 4354205"/>
              <a:gd name="connsiteY2" fmla="*/ 5156047 h 5156047"/>
              <a:gd name="connsiteX3" fmla="*/ 0 w 4354205"/>
              <a:gd name="connsiteY3" fmla="*/ 5152104 h 5156047"/>
              <a:gd name="connsiteX4" fmla="*/ 49 w 4354205"/>
              <a:gd name="connsiteY4" fmla="*/ 12145 h 5156047"/>
              <a:gd name="connsiteX5" fmla="*/ 1893942 w 4354205"/>
              <a:gd name="connsiteY5" fmla="*/ 0 h 5156047"/>
              <a:gd name="connsiteX0" fmla="*/ 1893942 w 4354205"/>
              <a:gd name="connsiteY0" fmla="*/ 928 h 5156975"/>
              <a:gd name="connsiteX1" fmla="*/ 4353682 w 4354205"/>
              <a:gd name="connsiteY1" fmla="*/ 3107 h 5156975"/>
              <a:gd name="connsiteX2" fmla="*/ 4354205 w 4354205"/>
              <a:gd name="connsiteY2" fmla="*/ 5156975 h 5156975"/>
              <a:gd name="connsiteX3" fmla="*/ 0 w 4354205"/>
              <a:gd name="connsiteY3" fmla="*/ 5153032 h 5156975"/>
              <a:gd name="connsiteX4" fmla="*/ 1296 w 4354205"/>
              <a:gd name="connsiteY4" fmla="*/ 2369 h 5156975"/>
              <a:gd name="connsiteX5" fmla="*/ 1893942 w 4354205"/>
              <a:gd name="connsiteY5" fmla="*/ 928 h 5156975"/>
              <a:gd name="connsiteX0" fmla="*/ 1893942 w 4354205"/>
              <a:gd name="connsiteY0" fmla="*/ 928 h 5156975"/>
              <a:gd name="connsiteX1" fmla="*/ 2461776 w 4354205"/>
              <a:gd name="connsiteY1" fmla="*/ 3108 h 5156975"/>
              <a:gd name="connsiteX2" fmla="*/ 4353682 w 4354205"/>
              <a:gd name="connsiteY2" fmla="*/ 3107 h 5156975"/>
              <a:gd name="connsiteX3" fmla="*/ 4354205 w 4354205"/>
              <a:gd name="connsiteY3" fmla="*/ 5156975 h 5156975"/>
              <a:gd name="connsiteX4" fmla="*/ 0 w 4354205"/>
              <a:gd name="connsiteY4" fmla="*/ 5153032 h 5156975"/>
              <a:gd name="connsiteX5" fmla="*/ 1296 w 4354205"/>
              <a:gd name="connsiteY5" fmla="*/ 2369 h 5156975"/>
              <a:gd name="connsiteX6" fmla="*/ 1893942 w 4354205"/>
              <a:gd name="connsiteY6" fmla="*/ 928 h 5156975"/>
              <a:gd name="connsiteX0" fmla="*/ 1893942 w 4354205"/>
              <a:gd name="connsiteY0" fmla="*/ 928 h 5156975"/>
              <a:gd name="connsiteX1" fmla="*/ 2461776 w 4354205"/>
              <a:gd name="connsiteY1" fmla="*/ 3108 h 5156975"/>
              <a:gd name="connsiteX2" fmla="*/ 4353682 w 4354205"/>
              <a:gd name="connsiteY2" fmla="*/ 3107 h 5156975"/>
              <a:gd name="connsiteX3" fmla="*/ 4354205 w 4354205"/>
              <a:gd name="connsiteY3" fmla="*/ 5156975 h 5156975"/>
              <a:gd name="connsiteX4" fmla="*/ 0 w 4354205"/>
              <a:gd name="connsiteY4" fmla="*/ 5153032 h 5156975"/>
              <a:gd name="connsiteX5" fmla="*/ 1296 w 4354205"/>
              <a:gd name="connsiteY5" fmla="*/ 2369 h 5156975"/>
              <a:gd name="connsiteX6" fmla="*/ 1893942 w 4354205"/>
              <a:gd name="connsiteY6" fmla="*/ 928 h 5156975"/>
              <a:gd name="connsiteX0" fmla="*/ 1893942 w 4354205"/>
              <a:gd name="connsiteY0" fmla="*/ 928 h 5156975"/>
              <a:gd name="connsiteX1" fmla="*/ 2461776 w 4354205"/>
              <a:gd name="connsiteY1" fmla="*/ 3108 h 5156975"/>
              <a:gd name="connsiteX2" fmla="*/ 4353682 w 4354205"/>
              <a:gd name="connsiteY2" fmla="*/ 3107 h 5156975"/>
              <a:gd name="connsiteX3" fmla="*/ 4354205 w 4354205"/>
              <a:gd name="connsiteY3" fmla="*/ 5156975 h 5156975"/>
              <a:gd name="connsiteX4" fmla="*/ 0 w 4354205"/>
              <a:gd name="connsiteY4" fmla="*/ 5153032 h 5156975"/>
              <a:gd name="connsiteX5" fmla="*/ 1296 w 4354205"/>
              <a:gd name="connsiteY5" fmla="*/ 2369 h 5156975"/>
              <a:gd name="connsiteX6" fmla="*/ 1893942 w 4354205"/>
              <a:gd name="connsiteY6" fmla="*/ 928 h 5156975"/>
              <a:gd name="connsiteX0" fmla="*/ 1893942 w 4354205"/>
              <a:gd name="connsiteY0" fmla="*/ 928 h 5156975"/>
              <a:gd name="connsiteX1" fmla="*/ 2461776 w 4354205"/>
              <a:gd name="connsiteY1" fmla="*/ 3108 h 5156975"/>
              <a:gd name="connsiteX2" fmla="*/ 4353682 w 4354205"/>
              <a:gd name="connsiteY2" fmla="*/ 3107 h 5156975"/>
              <a:gd name="connsiteX3" fmla="*/ 4354205 w 4354205"/>
              <a:gd name="connsiteY3" fmla="*/ 5156975 h 5156975"/>
              <a:gd name="connsiteX4" fmla="*/ 0 w 4354205"/>
              <a:gd name="connsiteY4" fmla="*/ 5153032 h 5156975"/>
              <a:gd name="connsiteX5" fmla="*/ 1296 w 4354205"/>
              <a:gd name="connsiteY5" fmla="*/ 2369 h 5156975"/>
              <a:gd name="connsiteX6" fmla="*/ 1893942 w 4354205"/>
              <a:gd name="connsiteY6" fmla="*/ 928 h 5156975"/>
              <a:gd name="connsiteX0" fmla="*/ 1893942 w 4354205"/>
              <a:gd name="connsiteY0" fmla="*/ 928 h 5156975"/>
              <a:gd name="connsiteX1" fmla="*/ 2459283 w 4354205"/>
              <a:gd name="connsiteY1" fmla="*/ 8460 h 5156975"/>
              <a:gd name="connsiteX2" fmla="*/ 4353682 w 4354205"/>
              <a:gd name="connsiteY2" fmla="*/ 3107 h 5156975"/>
              <a:gd name="connsiteX3" fmla="*/ 4354205 w 4354205"/>
              <a:gd name="connsiteY3" fmla="*/ 5156975 h 5156975"/>
              <a:gd name="connsiteX4" fmla="*/ 0 w 4354205"/>
              <a:gd name="connsiteY4" fmla="*/ 5153032 h 5156975"/>
              <a:gd name="connsiteX5" fmla="*/ 1296 w 4354205"/>
              <a:gd name="connsiteY5" fmla="*/ 2369 h 5156975"/>
              <a:gd name="connsiteX6" fmla="*/ 1893942 w 4354205"/>
              <a:gd name="connsiteY6" fmla="*/ 928 h 5156975"/>
              <a:gd name="connsiteX0" fmla="*/ 1893942 w 4354205"/>
              <a:gd name="connsiteY0" fmla="*/ 928 h 5156975"/>
              <a:gd name="connsiteX1" fmla="*/ 2459283 w 4354205"/>
              <a:gd name="connsiteY1" fmla="*/ 8460 h 5156975"/>
              <a:gd name="connsiteX2" fmla="*/ 4353682 w 4354205"/>
              <a:gd name="connsiteY2" fmla="*/ 3107 h 5156975"/>
              <a:gd name="connsiteX3" fmla="*/ 4354205 w 4354205"/>
              <a:gd name="connsiteY3" fmla="*/ 5156975 h 5156975"/>
              <a:gd name="connsiteX4" fmla="*/ 0 w 4354205"/>
              <a:gd name="connsiteY4" fmla="*/ 5153032 h 5156975"/>
              <a:gd name="connsiteX5" fmla="*/ 1296 w 4354205"/>
              <a:gd name="connsiteY5" fmla="*/ 2369 h 5156975"/>
              <a:gd name="connsiteX6" fmla="*/ 1893942 w 4354205"/>
              <a:gd name="connsiteY6" fmla="*/ 928 h 5156975"/>
              <a:gd name="connsiteX0" fmla="*/ 1893942 w 4354205"/>
              <a:gd name="connsiteY0" fmla="*/ 928 h 5156975"/>
              <a:gd name="connsiteX1" fmla="*/ 2459283 w 4354205"/>
              <a:gd name="connsiteY1" fmla="*/ 8460 h 5156975"/>
              <a:gd name="connsiteX2" fmla="*/ 4353682 w 4354205"/>
              <a:gd name="connsiteY2" fmla="*/ 3107 h 5156975"/>
              <a:gd name="connsiteX3" fmla="*/ 4354205 w 4354205"/>
              <a:gd name="connsiteY3" fmla="*/ 5156975 h 5156975"/>
              <a:gd name="connsiteX4" fmla="*/ 0 w 4354205"/>
              <a:gd name="connsiteY4" fmla="*/ 5153032 h 5156975"/>
              <a:gd name="connsiteX5" fmla="*/ 1296 w 4354205"/>
              <a:gd name="connsiteY5" fmla="*/ 2369 h 5156975"/>
              <a:gd name="connsiteX6" fmla="*/ 1893942 w 4354205"/>
              <a:gd name="connsiteY6" fmla="*/ 928 h 5156975"/>
              <a:gd name="connsiteX0" fmla="*/ 1893942 w 4354205"/>
              <a:gd name="connsiteY0" fmla="*/ 928 h 5156975"/>
              <a:gd name="connsiteX1" fmla="*/ 2459283 w 4354205"/>
              <a:gd name="connsiteY1" fmla="*/ 8460 h 5156975"/>
              <a:gd name="connsiteX2" fmla="*/ 4353682 w 4354205"/>
              <a:gd name="connsiteY2" fmla="*/ 3107 h 5156975"/>
              <a:gd name="connsiteX3" fmla="*/ 4354205 w 4354205"/>
              <a:gd name="connsiteY3" fmla="*/ 5156975 h 5156975"/>
              <a:gd name="connsiteX4" fmla="*/ 0 w 4354205"/>
              <a:gd name="connsiteY4" fmla="*/ 5153032 h 5156975"/>
              <a:gd name="connsiteX5" fmla="*/ 1296 w 4354205"/>
              <a:gd name="connsiteY5" fmla="*/ 2369 h 5156975"/>
              <a:gd name="connsiteX6" fmla="*/ 1893942 w 4354205"/>
              <a:gd name="connsiteY6" fmla="*/ 928 h 5156975"/>
              <a:gd name="connsiteX0" fmla="*/ 1893942 w 4354205"/>
              <a:gd name="connsiteY0" fmla="*/ 928 h 5156975"/>
              <a:gd name="connsiteX1" fmla="*/ 2459283 w 4354205"/>
              <a:gd name="connsiteY1" fmla="*/ 8460 h 5156975"/>
              <a:gd name="connsiteX2" fmla="*/ 4353682 w 4354205"/>
              <a:gd name="connsiteY2" fmla="*/ 3107 h 5156975"/>
              <a:gd name="connsiteX3" fmla="*/ 4354205 w 4354205"/>
              <a:gd name="connsiteY3" fmla="*/ 5156975 h 5156975"/>
              <a:gd name="connsiteX4" fmla="*/ 0 w 4354205"/>
              <a:gd name="connsiteY4" fmla="*/ 5153032 h 5156975"/>
              <a:gd name="connsiteX5" fmla="*/ 1296 w 4354205"/>
              <a:gd name="connsiteY5" fmla="*/ 2369 h 5156975"/>
              <a:gd name="connsiteX6" fmla="*/ 1893942 w 4354205"/>
              <a:gd name="connsiteY6" fmla="*/ 928 h 5156975"/>
              <a:gd name="connsiteX0" fmla="*/ 1893942 w 4354205"/>
              <a:gd name="connsiteY0" fmla="*/ 928 h 5156975"/>
              <a:gd name="connsiteX1" fmla="*/ 2459283 w 4354205"/>
              <a:gd name="connsiteY1" fmla="*/ 8460 h 5156975"/>
              <a:gd name="connsiteX2" fmla="*/ 4353682 w 4354205"/>
              <a:gd name="connsiteY2" fmla="*/ 3107 h 5156975"/>
              <a:gd name="connsiteX3" fmla="*/ 4354205 w 4354205"/>
              <a:gd name="connsiteY3" fmla="*/ 5156975 h 5156975"/>
              <a:gd name="connsiteX4" fmla="*/ 0 w 4354205"/>
              <a:gd name="connsiteY4" fmla="*/ 5153032 h 5156975"/>
              <a:gd name="connsiteX5" fmla="*/ 1296 w 4354205"/>
              <a:gd name="connsiteY5" fmla="*/ 2369 h 5156975"/>
              <a:gd name="connsiteX6" fmla="*/ 1893942 w 4354205"/>
              <a:gd name="connsiteY6" fmla="*/ 928 h 5156975"/>
              <a:gd name="connsiteX0" fmla="*/ 1895076 w 4355339"/>
              <a:gd name="connsiteY0" fmla="*/ 928 h 5162770"/>
              <a:gd name="connsiteX1" fmla="*/ 2460417 w 4355339"/>
              <a:gd name="connsiteY1" fmla="*/ 8460 h 5162770"/>
              <a:gd name="connsiteX2" fmla="*/ 4354816 w 4355339"/>
              <a:gd name="connsiteY2" fmla="*/ 3107 h 5162770"/>
              <a:gd name="connsiteX3" fmla="*/ 4355339 w 4355339"/>
              <a:gd name="connsiteY3" fmla="*/ 5156975 h 5162770"/>
              <a:gd name="connsiteX4" fmla="*/ 0 w 4355339"/>
              <a:gd name="connsiteY4" fmla="*/ 5162770 h 5162770"/>
              <a:gd name="connsiteX5" fmla="*/ 2430 w 4355339"/>
              <a:gd name="connsiteY5" fmla="*/ 2369 h 5162770"/>
              <a:gd name="connsiteX6" fmla="*/ 1895076 w 4355339"/>
              <a:gd name="connsiteY6" fmla="*/ 928 h 5162770"/>
              <a:gd name="connsiteX0" fmla="*/ 1895076 w 4355339"/>
              <a:gd name="connsiteY0" fmla="*/ 928 h 5162770"/>
              <a:gd name="connsiteX1" fmla="*/ 2460417 w 4355339"/>
              <a:gd name="connsiteY1" fmla="*/ 8460 h 5162770"/>
              <a:gd name="connsiteX2" fmla="*/ 4354816 w 4355339"/>
              <a:gd name="connsiteY2" fmla="*/ 3107 h 5162770"/>
              <a:gd name="connsiteX3" fmla="*/ 4355339 w 4355339"/>
              <a:gd name="connsiteY3" fmla="*/ 5156975 h 5162770"/>
              <a:gd name="connsiteX4" fmla="*/ 0 w 4355339"/>
              <a:gd name="connsiteY4" fmla="*/ 5162770 h 5162770"/>
              <a:gd name="connsiteX5" fmla="*/ 161 w 4355339"/>
              <a:gd name="connsiteY5" fmla="*/ 2369 h 5162770"/>
              <a:gd name="connsiteX6" fmla="*/ 1895076 w 4355339"/>
              <a:gd name="connsiteY6" fmla="*/ 928 h 5162770"/>
              <a:gd name="connsiteX0" fmla="*/ 1897344 w 4357607"/>
              <a:gd name="connsiteY0" fmla="*/ 928 h 5167639"/>
              <a:gd name="connsiteX1" fmla="*/ 2462685 w 4357607"/>
              <a:gd name="connsiteY1" fmla="*/ 8460 h 5167639"/>
              <a:gd name="connsiteX2" fmla="*/ 4357084 w 4357607"/>
              <a:gd name="connsiteY2" fmla="*/ 3107 h 5167639"/>
              <a:gd name="connsiteX3" fmla="*/ 4357607 w 4357607"/>
              <a:gd name="connsiteY3" fmla="*/ 5156975 h 5167639"/>
              <a:gd name="connsiteX4" fmla="*/ 0 w 4357607"/>
              <a:gd name="connsiteY4" fmla="*/ 5167639 h 5167639"/>
              <a:gd name="connsiteX5" fmla="*/ 2429 w 4357607"/>
              <a:gd name="connsiteY5" fmla="*/ 2369 h 5167639"/>
              <a:gd name="connsiteX6" fmla="*/ 1897344 w 4357607"/>
              <a:gd name="connsiteY6" fmla="*/ 928 h 5167639"/>
              <a:gd name="connsiteX0" fmla="*/ 1897344 w 4357607"/>
              <a:gd name="connsiteY0" fmla="*/ 928 h 5167639"/>
              <a:gd name="connsiteX1" fmla="*/ 2462685 w 4357607"/>
              <a:gd name="connsiteY1" fmla="*/ 8460 h 5167639"/>
              <a:gd name="connsiteX2" fmla="*/ 4357084 w 4357607"/>
              <a:gd name="connsiteY2" fmla="*/ 3107 h 5167639"/>
              <a:gd name="connsiteX3" fmla="*/ 4357607 w 4357607"/>
              <a:gd name="connsiteY3" fmla="*/ 5156975 h 5167639"/>
              <a:gd name="connsiteX4" fmla="*/ 0 w 4357607"/>
              <a:gd name="connsiteY4" fmla="*/ 5167639 h 5167639"/>
              <a:gd name="connsiteX5" fmla="*/ 2429 w 4357607"/>
              <a:gd name="connsiteY5" fmla="*/ 2369 h 5167639"/>
              <a:gd name="connsiteX6" fmla="*/ 1897344 w 4357607"/>
              <a:gd name="connsiteY6" fmla="*/ 928 h 5167639"/>
              <a:gd name="connsiteX0" fmla="*/ 1897344 w 4357607"/>
              <a:gd name="connsiteY0" fmla="*/ 928 h 5167639"/>
              <a:gd name="connsiteX1" fmla="*/ 2462685 w 4357607"/>
              <a:gd name="connsiteY1" fmla="*/ 8460 h 5167639"/>
              <a:gd name="connsiteX2" fmla="*/ 4357084 w 4357607"/>
              <a:gd name="connsiteY2" fmla="*/ 3107 h 5167639"/>
              <a:gd name="connsiteX3" fmla="*/ 4357607 w 4357607"/>
              <a:gd name="connsiteY3" fmla="*/ 5156975 h 5167639"/>
              <a:gd name="connsiteX4" fmla="*/ 0 w 4357607"/>
              <a:gd name="connsiteY4" fmla="*/ 5167639 h 5167639"/>
              <a:gd name="connsiteX5" fmla="*/ 2429 w 4357607"/>
              <a:gd name="connsiteY5" fmla="*/ 2369 h 5167639"/>
              <a:gd name="connsiteX6" fmla="*/ 1897344 w 4357607"/>
              <a:gd name="connsiteY6" fmla="*/ 928 h 5167639"/>
              <a:gd name="connsiteX0" fmla="*/ 1897344 w 4357607"/>
              <a:gd name="connsiteY0" fmla="*/ 928 h 5167639"/>
              <a:gd name="connsiteX1" fmla="*/ 2462685 w 4357607"/>
              <a:gd name="connsiteY1" fmla="*/ 8460 h 5167639"/>
              <a:gd name="connsiteX2" fmla="*/ 4357084 w 4357607"/>
              <a:gd name="connsiteY2" fmla="*/ 3107 h 5167639"/>
              <a:gd name="connsiteX3" fmla="*/ 4357607 w 4357607"/>
              <a:gd name="connsiteY3" fmla="*/ 5156975 h 5167639"/>
              <a:gd name="connsiteX4" fmla="*/ 0 w 4357607"/>
              <a:gd name="connsiteY4" fmla="*/ 5167639 h 5167639"/>
              <a:gd name="connsiteX5" fmla="*/ 2429 w 4357607"/>
              <a:gd name="connsiteY5" fmla="*/ 2369 h 5167639"/>
              <a:gd name="connsiteX6" fmla="*/ 1897344 w 4357607"/>
              <a:gd name="connsiteY6" fmla="*/ 928 h 516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7607" h="5167639">
                <a:moveTo>
                  <a:pt x="1897344" y="928"/>
                </a:moveTo>
                <a:cubicBezTo>
                  <a:pt x="1911402" y="1575593"/>
                  <a:pt x="2444211" y="1656117"/>
                  <a:pt x="2462685" y="8460"/>
                </a:cubicBezTo>
                <a:lnTo>
                  <a:pt x="4357084" y="3107"/>
                </a:lnTo>
                <a:cubicBezTo>
                  <a:pt x="4357346" y="2582838"/>
                  <a:pt x="4353728" y="2599621"/>
                  <a:pt x="4357607" y="5156975"/>
                </a:cubicBezTo>
                <a:lnTo>
                  <a:pt x="0" y="5167639"/>
                </a:lnTo>
                <a:cubicBezTo>
                  <a:pt x="2053" y="5039581"/>
                  <a:pt x="2428" y="1914777"/>
                  <a:pt x="2429" y="2369"/>
                </a:cubicBezTo>
                <a:cubicBezTo>
                  <a:pt x="145334" y="-4182"/>
                  <a:pt x="1780728" y="5419"/>
                  <a:pt x="1897344" y="928"/>
                </a:cubicBez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CA" dirty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0645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 titre bandeau droite +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1CA85DF5-240B-7442-8446-81609C287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18441" y="1005840"/>
            <a:ext cx="4937760" cy="4846320"/>
          </a:xfrm>
        </p:spPr>
        <p:txBody>
          <a:bodyPr anchor="ctr"/>
          <a:lstStyle>
            <a:lvl1pPr algn="ctr">
              <a:defRPr sz="4000" b="1" i="0" cap="all" baseline="0">
                <a:solidFill>
                  <a:schemeClr val="bg1"/>
                </a:solidFill>
              </a:defRPr>
            </a:lvl1pPr>
            <a:lvl2pPr marL="19050" indent="0" algn="ctr">
              <a:buNone/>
              <a:tabLst/>
              <a:defRPr sz="2200" cap="all" baseline="0">
                <a:solidFill>
                  <a:schemeClr val="bg1"/>
                </a:solidFill>
              </a:defRPr>
            </a:lvl2pPr>
            <a:lvl3pPr marL="19050" indent="0" algn="ctr">
              <a:spcBef>
                <a:spcPts val="800"/>
              </a:spcBef>
              <a:buNone/>
              <a:tabLst/>
              <a:defRPr sz="1800">
                <a:solidFill>
                  <a:schemeClr val="bg1"/>
                </a:solidFill>
              </a:defRPr>
            </a:lvl3pPr>
            <a:lvl4pPr marL="19050" indent="0" algn="ctr">
              <a:spcBef>
                <a:spcPts val="800"/>
              </a:spcBef>
              <a:buNone/>
              <a:tabLst/>
              <a:defRPr sz="2400">
                <a:solidFill>
                  <a:schemeClr val="bg1"/>
                </a:solidFill>
              </a:defRPr>
            </a:lvl4pPr>
            <a:lvl5pPr algn="ctr">
              <a:spcBef>
                <a:spcPts val="800"/>
              </a:spcBef>
              <a:defRPr sz="2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409520A-C38C-224D-9149-C8ABDE216A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46319" y="3076574"/>
            <a:ext cx="1264184" cy="86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2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 titre bandeau droite + image édi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1CA85DF5-240B-7442-8446-81609C287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18441" y="1005840"/>
            <a:ext cx="4937760" cy="4846320"/>
          </a:xfrm>
        </p:spPr>
        <p:txBody>
          <a:bodyPr anchor="ctr"/>
          <a:lstStyle>
            <a:lvl1pPr algn="ctr">
              <a:defRPr sz="4000" b="1" i="0" cap="all" baseline="0">
                <a:solidFill>
                  <a:schemeClr val="bg1"/>
                </a:solidFill>
              </a:defRPr>
            </a:lvl1pPr>
            <a:lvl2pPr marL="19050" indent="0" algn="ctr">
              <a:buNone/>
              <a:tabLst/>
              <a:defRPr sz="2200" cap="all" baseline="0">
                <a:solidFill>
                  <a:schemeClr val="bg1"/>
                </a:solidFill>
              </a:defRPr>
            </a:lvl2pPr>
            <a:lvl3pPr marL="19050" indent="0" algn="ctr">
              <a:spcBef>
                <a:spcPts val="800"/>
              </a:spcBef>
              <a:buNone/>
              <a:tabLst/>
              <a:defRPr sz="1800">
                <a:solidFill>
                  <a:schemeClr val="bg1"/>
                </a:solidFill>
              </a:defRPr>
            </a:lvl3pPr>
            <a:lvl4pPr marL="19050" indent="0" algn="ctr">
              <a:spcBef>
                <a:spcPts val="800"/>
              </a:spcBef>
              <a:buNone/>
              <a:tabLst/>
              <a:defRPr sz="2400">
                <a:solidFill>
                  <a:schemeClr val="bg1"/>
                </a:solidFill>
              </a:defRPr>
            </a:lvl4pPr>
            <a:lvl5pPr algn="ctr">
              <a:spcBef>
                <a:spcPts val="800"/>
              </a:spcBef>
              <a:defRPr sz="2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409520A-C38C-224D-9149-C8ABDE216A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46319" y="3076574"/>
            <a:ext cx="1264184" cy="860425"/>
          </a:xfrm>
          <a:prstGeom prst="rect">
            <a:avLst/>
          </a:prstGeom>
        </p:spPr>
      </p:pic>
      <p:sp>
        <p:nvSpPr>
          <p:cNvPr id="5" name="Picture Placeholder 1">
            <a:extLst>
              <a:ext uri="{FF2B5EF4-FFF2-40B4-BE49-F238E27FC236}">
                <a16:creationId xmlns:a16="http://schemas.microsoft.com/office/drawing/2014/main" xmlns="" id="{425C9A81-A4A8-CB4B-94DF-B9D0387CF497}"/>
              </a:ext>
            </a:extLst>
          </p:cNvPr>
          <p:cNvSpPr>
            <a:spLocks noGrp="1" noTextEdit="1"/>
          </p:cNvSpPr>
          <p:nvPr>
            <p:ph type="pic" sz="quarter" idx="16" hasCustomPrompt="1"/>
          </p:nvPr>
        </p:nvSpPr>
        <p:spPr>
          <a:xfrm>
            <a:off x="-2537" y="-136"/>
            <a:ext cx="6099739" cy="6859239"/>
          </a:xfrm>
          <a:custGeom>
            <a:avLst/>
            <a:gdLst>
              <a:gd name="connsiteX0" fmla="*/ 0 w 5832475"/>
              <a:gd name="connsiteY0" fmla="*/ 2917031 h 5834062"/>
              <a:gd name="connsiteX1" fmla="*/ 2916238 w 5832475"/>
              <a:gd name="connsiteY1" fmla="*/ 0 h 5834062"/>
              <a:gd name="connsiteX2" fmla="*/ 5832476 w 5832475"/>
              <a:gd name="connsiteY2" fmla="*/ 2917031 h 5834062"/>
              <a:gd name="connsiteX3" fmla="*/ 2916238 w 5832475"/>
              <a:gd name="connsiteY3" fmla="*/ 5834062 h 5834062"/>
              <a:gd name="connsiteX4" fmla="*/ 0 w 5832475"/>
              <a:gd name="connsiteY4" fmla="*/ 2917031 h 5834062"/>
              <a:gd name="connsiteX0" fmla="*/ 0 w 5832476"/>
              <a:gd name="connsiteY0" fmla="*/ 2917031 h 5834062"/>
              <a:gd name="connsiteX1" fmla="*/ 2916238 w 5832476"/>
              <a:gd name="connsiteY1" fmla="*/ 0 h 5834062"/>
              <a:gd name="connsiteX2" fmla="*/ 5832476 w 5832476"/>
              <a:gd name="connsiteY2" fmla="*/ 2917031 h 5834062"/>
              <a:gd name="connsiteX3" fmla="*/ 2916238 w 5832476"/>
              <a:gd name="connsiteY3" fmla="*/ 5834062 h 5834062"/>
              <a:gd name="connsiteX4" fmla="*/ 0 w 5832476"/>
              <a:gd name="connsiteY4" fmla="*/ 2917031 h 5834062"/>
              <a:gd name="connsiteX0" fmla="*/ 51700 w 6140240"/>
              <a:gd name="connsiteY0" fmla="*/ 3476487 h 6393518"/>
              <a:gd name="connsiteX1" fmla="*/ 5183478 w 6140240"/>
              <a:gd name="connsiteY1" fmla="*/ 0 h 6393518"/>
              <a:gd name="connsiteX2" fmla="*/ 5884176 w 6140240"/>
              <a:gd name="connsiteY2" fmla="*/ 3476487 h 6393518"/>
              <a:gd name="connsiteX3" fmla="*/ 2967938 w 6140240"/>
              <a:gd name="connsiteY3" fmla="*/ 6393518 h 6393518"/>
              <a:gd name="connsiteX4" fmla="*/ 51700 w 6140240"/>
              <a:gd name="connsiteY4" fmla="*/ 3476487 h 6393518"/>
              <a:gd name="connsiteX0" fmla="*/ 51700 w 6140240"/>
              <a:gd name="connsiteY0" fmla="*/ 3476487 h 6393518"/>
              <a:gd name="connsiteX1" fmla="*/ 5183478 w 6140240"/>
              <a:gd name="connsiteY1" fmla="*/ 0 h 6393518"/>
              <a:gd name="connsiteX2" fmla="*/ 5884176 w 6140240"/>
              <a:gd name="connsiteY2" fmla="*/ 3476487 h 6393518"/>
              <a:gd name="connsiteX3" fmla="*/ 2967938 w 6140240"/>
              <a:gd name="connsiteY3" fmla="*/ 6393518 h 6393518"/>
              <a:gd name="connsiteX4" fmla="*/ 51700 w 6140240"/>
              <a:gd name="connsiteY4" fmla="*/ 3476487 h 6393518"/>
              <a:gd name="connsiteX0" fmla="*/ 51700 w 6140240"/>
              <a:gd name="connsiteY0" fmla="*/ 3476487 h 6393518"/>
              <a:gd name="connsiteX1" fmla="*/ 5183478 w 6140240"/>
              <a:gd name="connsiteY1" fmla="*/ 0 h 6393518"/>
              <a:gd name="connsiteX2" fmla="*/ 5884176 w 6140240"/>
              <a:gd name="connsiteY2" fmla="*/ 3476487 h 6393518"/>
              <a:gd name="connsiteX3" fmla="*/ 2967938 w 6140240"/>
              <a:gd name="connsiteY3" fmla="*/ 6393518 h 6393518"/>
              <a:gd name="connsiteX4" fmla="*/ 51700 w 6140240"/>
              <a:gd name="connsiteY4" fmla="*/ 3476487 h 6393518"/>
              <a:gd name="connsiteX0" fmla="*/ 51700 w 6140240"/>
              <a:gd name="connsiteY0" fmla="*/ 3476487 h 6393518"/>
              <a:gd name="connsiteX1" fmla="*/ 5183478 w 6140240"/>
              <a:gd name="connsiteY1" fmla="*/ 0 h 6393518"/>
              <a:gd name="connsiteX2" fmla="*/ 5884176 w 6140240"/>
              <a:gd name="connsiteY2" fmla="*/ 3476487 h 6393518"/>
              <a:gd name="connsiteX3" fmla="*/ 2967938 w 6140240"/>
              <a:gd name="connsiteY3" fmla="*/ 6393518 h 6393518"/>
              <a:gd name="connsiteX4" fmla="*/ 51700 w 6140240"/>
              <a:gd name="connsiteY4" fmla="*/ 3476487 h 6393518"/>
              <a:gd name="connsiteX0" fmla="*/ 124880 w 4048233"/>
              <a:gd name="connsiteY0" fmla="*/ 477106 h 6963626"/>
              <a:gd name="connsiteX1" fmla="*/ 3091471 w 4048233"/>
              <a:gd name="connsiteY1" fmla="*/ 463653 h 6963626"/>
              <a:gd name="connsiteX2" fmla="*/ 3792169 w 4048233"/>
              <a:gd name="connsiteY2" fmla="*/ 3940140 h 6963626"/>
              <a:gd name="connsiteX3" fmla="*/ 875931 w 4048233"/>
              <a:gd name="connsiteY3" fmla="*/ 6857171 h 6963626"/>
              <a:gd name="connsiteX4" fmla="*/ 124880 w 4048233"/>
              <a:gd name="connsiteY4" fmla="*/ 477106 h 6963626"/>
              <a:gd name="connsiteX0" fmla="*/ 286513 w 4209866"/>
              <a:gd name="connsiteY0" fmla="*/ 13453 h 6499973"/>
              <a:gd name="connsiteX1" fmla="*/ 3253104 w 4209866"/>
              <a:gd name="connsiteY1" fmla="*/ 0 h 6499973"/>
              <a:gd name="connsiteX2" fmla="*/ 3953802 w 4209866"/>
              <a:gd name="connsiteY2" fmla="*/ 3476487 h 6499973"/>
              <a:gd name="connsiteX3" fmla="*/ 1037564 w 4209866"/>
              <a:gd name="connsiteY3" fmla="*/ 6393518 h 6499973"/>
              <a:gd name="connsiteX4" fmla="*/ 286513 w 4209866"/>
              <a:gd name="connsiteY4" fmla="*/ 13453 h 6499973"/>
              <a:gd name="connsiteX0" fmla="*/ 13277 w 3936630"/>
              <a:gd name="connsiteY0" fmla="*/ 13453 h 6499973"/>
              <a:gd name="connsiteX1" fmla="*/ 2979868 w 3936630"/>
              <a:gd name="connsiteY1" fmla="*/ 0 h 6499973"/>
              <a:gd name="connsiteX2" fmla="*/ 3680566 w 3936630"/>
              <a:gd name="connsiteY2" fmla="*/ 3476487 h 6499973"/>
              <a:gd name="connsiteX3" fmla="*/ 764328 w 3936630"/>
              <a:gd name="connsiteY3" fmla="*/ 6393518 h 6499973"/>
              <a:gd name="connsiteX4" fmla="*/ 13277 w 3936630"/>
              <a:gd name="connsiteY4" fmla="*/ 13453 h 6499973"/>
              <a:gd name="connsiteX0" fmla="*/ 13277 w 3936630"/>
              <a:gd name="connsiteY0" fmla="*/ 2101 h 6518575"/>
              <a:gd name="connsiteX1" fmla="*/ 2979868 w 3936630"/>
              <a:gd name="connsiteY1" fmla="*/ 17223 h 6518575"/>
              <a:gd name="connsiteX2" fmla="*/ 3680566 w 3936630"/>
              <a:gd name="connsiteY2" fmla="*/ 3493710 h 6518575"/>
              <a:gd name="connsiteX3" fmla="*/ 764328 w 3936630"/>
              <a:gd name="connsiteY3" fmla="*/ 6410741 h 6518575"/>
              <a:gd name="connsiteX4" fmla="*/ 13277 w 3936630"/>
              <a:gd name="connsiteY4" fmla="*/ 2101 h 6518575"/>
              <a:gd name="connsiteX0" fmla="*/ 13277 w 3936630"/>
              <a:gd name="connsiteY0" fmla="*/ 0 h 6516474"/>
              <a:gd name="connsiteX1" fmla="*/ 2979868 w 3936630"/>
              <a:gd name="connsiteY1" fmla="*/ 15122 h 6516474"/>
              <a:gd name="connsiteX2" fmla="*/ 3680566 w 3936630"/>
              <a:gd name="connsiteY2" fmla="*/ 3491609 h 6516474"/>
              <a:gd name="connsiteX3" fmla="*/ 764328 w 3936630"/>
              <a:gd name="connsiteY3" fmla="*/ 6408640 h 6516474"/>
              <a:gd name="connsiteX4" fmla="*/ 13277 w 3936630"/>
              <a:gd name="connsiteY4" fmla="*/ 0 h 6516474"/>
              <a:gd name="connsiteX0" fmla="*/ 13277 w 3680566"/>
              <a:gd name="connsiteY0" fmla="*/ 0 h 6516474"/>
              <a:gd name="connsiteX1" fmla="*/ 2979868 w 3680566"/>
              <a:gd name="connsiteY1" fmla="*/ 15122 h 6516474"/>
              <a:gd name="connsiteX2" fmla="*/ 3680566 w 3680566"/>
              <a:gd name="connsiteY2" fmla="*/ 3491609 h 6516474"/>
              <a:gd name="connsiteX3" fmla="*/ 764328 w 3680566"/>
              <a:gd name="connsiteY3" fmla="*/ 6408640 h 6516474"/>
              <a:gd name="connsiteX4" fmla="*/ 13277 w 3680566"/>
              <a:gd name="connsiteY4" fmla="*/ 0 h 6516474"/>
              <a:gd name="connsiteX0" fmla="*/ 13277 w 3883175"/>
              <a:gd name="connsiteY0" fmla="*/ 0 h 6516474"/>
              <a:gd name="connsiteX1" fmla="*/ 2979868 w 3883175"/>
              <a:gd name="connsiteY1" fmla="*/ 15122 h 6516474"/>
              <a:gd name="connsiteX2" fmla="*/ 3680566 w 3883175"/>
              <a:gd name="connsiteY2" fmla="*/ 3491609 h 6516474"/>
              <a:gd name="connsiteX3" fmla="*/ 764328 w 3883175"/>
              <a:gd name="connsiteY3" fmla="*/ 6408640 h 6516474"/>
              <a:gd name="connsiteX4" fmla="*/ 13277 w 3883175"/>
              <a:gd name="connsiteY4" fmla="*/ 0 h 6516474"/>
              <a:gd name="connsiteX0" fmla="*/ 13277 w 3783181"/>
              <a:gd name="connsiteY0" fmla="*/ 0 h 6516474"/>
              <a:gd name="connsiteX1" fmla="*/ 2979868 w 3783181"/>
              <a:gd name="connsiteY1" fmla="*/ 15122 h 6516474"/>
              <a:gd name="connsiteX2" fmla="*/ 3680566 w 3783181"/>
              <a:gd name="connsiteY2" fmla="*/ 3491609 h 6516474"/>
              <a:gd name="connsiteX3" fmla="*/ 764328 w 3783181"/>
              <a:gd name="connsiteY3" fmla="*/ 6408640 h 6516474"/>
              <a:gd name="connsiteX4" fmla="*/ 13277 w 3783181"/>
              <a:gd name="connsiteY4" fmla="*/ 0 h 6516474"/>
              <a:gd name="connsiteX0" fmla="*/ 13277 w 3783181"/>
              <a:gd name="connsiteY0" fmla="*/ 0 h 6516474"/>
              <a:gd name="connsiteX1" fmla="*/ 2979868 w 3783181"/>
              <a:gd name="connsiteY1" fmla="*/ 15122 h 6516474"/>
              <a:gd name="connsiteX2" fmla="*/ 3680566 w 3783181"/>
              <a:gd name="connsiteY2" fmla="*/ 3491609 h 6516474"/>
              <a:gd name="connsiteX3" fmla="*/ 764328 w 3783181"/>
              <a:gd name="connsiteY3" fmla="*/ 6408640 h 6516474"/>
              <a:gd name="connsiteX4" fmla="*/ 13277 w 3783181"/>
              <a:gd name="connsiteY4" fmla="*/ 0 h 6516474"/>
              <a:gd name="connsiteX0" fmla="*/ 13277 w 3783181"/>
              <a:gd name="connsiteY0" fmla="*/ 0 h 6516474"/>
              <a:gd name="connsiteX1" fmla="*/ 2979868 w 3783181"/>
              <a:gd name="connsiteY1" fmla="*/ 15122 h 6516474"/>
              <a:gd name="connsiteX2" fmla="*/ 3680566 w 3783181"/>
              <a:gd name="connsiteY2" fmla="*/ 3491609 h 6516474"/>
              <a:gd name="connsiteX3" fmla="*/ 764328 w 3783181"/>
              <a:gd name="connsiteY3" fmla="*/ 6408640 h 6516474"/>
              <a:gd name="connsiteX4" fmla="*/ 13277 w 3783181"/>
              <a:gd name="connsiteY4" fmla="*/ 0 h 6516474"/>
              <a:gd name="connsiteX0" fmla="*/ 125752 w 3897739"/>
              <a:gd name="connsiteY0" fmla="*/ 478216 h 6975650"/>
              <a:gd name="connsiteX1" fmla="*/ 3105043 w 3897739"/>
              <a:gd name="connsiteY1" fmla="*/ 464763 h 6975650"/>
              <a:gd name="connsiteX2" fmla="*/ 3793041 w 3897739"/>
              <a:gd name="connsiteY2" fmla="*/ 3969825 h 6975650"/>
              <a:gd name="connsiteX3" fmla="*/ 876803 w 3897739"/>
              <a:gd name="connsiteY3" fmla="*/ 6886856 h 6975650"/>
              <a:gd name="connsiteX4" fmla="*/ 125752 w 3897739"/>
              <a:gd name="connsiteY4" fmla="*/ 478216 h 6975650"/>
              <a:gd name="connsiteX0" fmla="*/ 125752 w 3875236"/>
              <a:gd name="connsiteY0" fmla="*/ 478216 h 6975650"/>
              <a:gd name="connsiteX1" fmla="*/ 3105043 w 3875236"/>
              <a:gd name="connsiteY1" fmla="*/ 464763 h 6975650"/>
              <a:gd name="connsiteX2" fmla="*/ 3793041 w 3875236"/>
              <a:gd name="connsiteY2" fmla="*/ 3969825 h 6975650"/>
              <a:gd name="connsiteX3" fmla="*/ 876803 w 3875236"/>
              <a:gd name="connsiteY3" fmla="*/ 6886856 h 6975650"/>
              <a:gd name="connsiteX4" fmla="*/ 125752 w 3875236"/>
              <a:gd name="connsiteY4" fmla="*/ 478216 h 6975650"/>
              <a:gd name="connsiteX0" fmla="*/ 113012 w 3292434"/>
              <a:gd name="connsiteY0" fmla="*/ 478216 h 6930705"/>
              <a:gd name="connsiteX1" fmla="*/ 3092303 w 3292434"/>
              <a:gd name="connsiteY1" fmla="*/ 464763 h 6930705"/>
              <a:gd name="connsiteX2" fmla="*/ 3123076 w 3292434"/>
              <a:gd name="connsiteY2" fmla="*/ 3163375 h 6930705"/>
              <a:gd name="connsiteX3" fmla="*/ 864063 w 3292434"/>
              <a:gd name="connsiteY3" fmla="*/ 6886856 h 6930705"/>
              <a:gd name="connsiteX4" fmla="*/ 113012 w 3292434"/>
              <a:gd name="connsiteY4" fmla="*/ 478216 h 6930705"/>
              <a:gd name="connsiteX0" fmla="*/ 113012 w 3292434"/>
              <a:gd name="connsiteY0" fmla="*/ 478216 h 6930705"/>
              <a:gd name="connsiteX1" fmla="*/ 3092303 w 3292434"/>
              <a:gd name="connsiteY1" fmla="*/ 464763 h 6930705"/>
              <a:gd name="connsiteX2" fmla="*/ 3123076 w 3292434"/>
              <a:gd name="connsiteY2" fmla="*/ 3163375 h 6930705"/>
              <a:gd name="connsiteX3" fmla="*/ 864063 w 3292434"/>
              <a:gd name="connsiteY3" fmla="*/ 6886856 h 6930705"/>
              <a:gd name="connsiteX4" fmla="*/ 113012 w 3292434"/>
              <a:gd name="connsiteY4" fmla="*/ 478216 h 6930705"/>
              <a:gd name="connsiteX0" fmla="*/ 113012 w 3292434"/>
              <a:gd name="connsiteY0" fmla="*/ 478216 h 6930705"/>
              <a:gd name="connsiteX1" fmla="*/ 3092303 w 3292434"/>
              <a:gd name="connsiteY1" fmla="*/ 464763 h 6930705"/>
              <a:gd name="connsiteX2" fmla="*/ 3123076 w 3292434"/>
              <a:gd name="connsiteY2" fmla="*/ 3163375 h 6930705"/>
              <a:gd name="connsiteX3" fmla="*/ 864063 w 3292434"/>
              <a:gd name="connsiteY3" fmla="*/ 6886856 h 6930705"/>
              <a:gd name="connsiteX4" fmla="*/ 113012 w 3292434"/>
              <a:gd name="connsiteY4" fmla="*/ 478216 h 6930705"/>
              <a:gd name="connsiteX0" fmla="*/ 113012 w 3125922"/>
              <a:gd name="connsiteY0" fmla="*/ 478216 h 6921873"/>
              <a:gd name="connsiteX1" fmla="*/ 3092303 w 3125922"/>
              <a:gd name="connsiteY1" fmla="*/ 464763 h 6921873"/>
              <a:gd name="connsiteX2" fmla="*/ 3123076 w 3125922"/>
              <a:gd name="connsiteY2" fmla="*/ 3163375 h 6921873"/>
              <a:gd name="connsiteX3" fmla="*/ 864063 w 3125922"/>
              <a:gd name="connsiteY3" fmla="*/ 6886856 h 6921873"/>
              <a:gd name="connsiteX4" fmla="*/ 113012 w 3125922"/>
              <a:gd name="connsiteY4" fmla="*/ 478216 h 6921873"/>
              <a:gd name="connsiteX0" fmla="*/ 113012 w 3259989"/>
              <a:gd name="connsiteY0" fmla="*/ 478216 h 6923054"/>
              <a:gd name="connsiteX1" fmla="*/ 3092303 w 3259989"/>
              <a:gd name="connsiteY1" fmla="*/ 464763 h 6923054"/>
              <a:gd name="connsiteX2" fmla="*/ 3123076 w 3259989"/>
              <a:gd name="connsiteY2" fmla="*/ 3163375 h 6923054"/>
              <a:gd name="connsiteX3" fmla="*/ 864063 w 3259989"/>
              <a:gd name="connsiteY3" fmla="*/ 6886856 h 6923054"/>
              <a:gd name="connsiteX4" fmla="*/ 113012 w 3259989"/>
              <a:gd name="connsiteY4" fmla="*/ 478216 h 6923054"/>
              <a:gd name="connsiteX0" fmla="*/ 113012 w 3259989"/>
              <a:gd name="connsiteY0" fmla="*/ 478216 h 6923054"/>
              <a:gd name="connsiteX1" fmla="*/ 3092303 w 3259989"/>
              <a:gd name="connsiteY1" fmla="*/ 464763 h 6923054"/>
              <a:gd name="connsiteX2" fmla="*/ 3123076 w 3259989"/>
              <a:gd name="connsiteY2" fmla="*/ 3163375 h 6923054"/>
              <a:gd name="connsiteX3" fmla="*/ 864063 w 3259989"/>
              <a:gd name="connsiteY3" fmla="*/ 6886856 h 6923054"/>
              <a:gd name="connsiteX4" fmla="*/ 113012 w 3259989"/>
              <a:gd name="connsiteY4" fmla="*/ 478216 h 6923054"/>
              <a:gd name="connsiteX0" fmla="*/ 154380 w 3348145"/>
              <a:gd name="connsiteY0" fmla="*/ 383441 h 5576068"/>
              <a:gd name="connsiteX1" fmla="*/ 3133671 w 3348145"/>
              <a:gd name="connsiteY1" fmla="*/ 369988 h 5576068"/>
              <a:gd name="connsiteX2" fmla="*/ 3164444 w 3348145"/>
              <a:gd name="connsiteY2" fmla="*/ 3068600 h 5576068"/>
              <a:gd name="connsiteX3" fmla="*/ 711756 w 3348145"/>
              <a:gd name="connsiteY3" fmla="*/ 5512556 h 5576068"/>
              <a:gd name="connsiteX4" fmla="*/ 154380 w 3348145"/>
              <a:gd name="connsiteY4" fmla="*/ 383441 h 5576068"/>
              <a:gd name="connsiteX0" fmla="*/ 154380 w 3348145"/>
              <a:gd name="connsiteY0" fmla="*/ 383441 h 5512556"/>
              <a:gd name="connsiteX1" fmla="*/ 3133671 w 3348145"/>
              <a:gd name="connsiteY1" fmla="*/ 369988 h 5512556"/>
              <a:gd name="connsiteX2" fmla="*/ 3164444 w 3348145"/>
              <a:gd name="connsiteY2" fmla="*/ 3068600 h 5512556"/>
              <a:gd name="connsiteX3" fmla="*/ 711756 w 3348145"/>
              <a:gd name="connsiteY3" fmla="*/ 5512556 h 5512556"/>
              <a:gd name="connsiteX4" fmla="*/ 154380 w 3348145"/>
              <a:gd name="connsiteY4" fmla="*/ 383441 h 5512556"/>
              <a:gd name="connsiteX0" fmla="*/ 154380 w 3348145"/>
              <a:gd name="connsiteY0" fmla="*/ 383441 h 5512556"/>
              <a:gd name="connsiteX1" fmla="*/ 3133671 w 3348145"/>
              <a:gd name="connsiteY1" fmla="*/ 369988 h 5512556"/>
              <a:gd name="connsiteX2" fmla="*/ 3164444 w 3348145"/>
              <a:gd name="connsiteY2" fmla="*/ 3068600 h 5512556"/>
              <a:gd name="connsiteX3" fmla="*/ 711756 w 3348145"/>
              <a:gd name="connsiteY3" fmla="*/ 5512556 h 5512556"/>
              <a:gd name="connsiteX4" fmla="*/ 154380 w 3348145"/>
              <a:gd name="connsiteY4" fmla="*/ 383441 h 5512556"/>
              <a:gd name="connsiteX0" fmla="*/ 155172 w 3349172"/>
              <a:gd name="connsiteY0" fmla="*/ 384380 h 5526195"/>
              <a:gd name="connsiteX1" fmla="*/ 3134463 w 3349172"/>
              <a:gd name="connsiteY1" fmla="*/ 370927 h 5526195"/>
              <a:gd name="connsiteX2" fmla="*/ 3165236 w 3349172"/>
              <a:gd name="connsiteY2" fmla="*/ 3069539 h 5526195"/>
              <a:gd name="connsiteX3" fmla="*/ 709373 w 3349172"/>
              <a:gd name="connsiteY3" fmla="*/ 5526195 h 5526195"/>
              <a:gd name="connsiteX4" fmla="*/ 155172 w 3349172"/>
              <a:gd name="connsiteY4" fmla="*/ 384380 h 5526195"/>
              <a:gd name="connsiteX0" fmla="*/ 1328379 w 4522379"/>
              <a:gd name="connsiteY0" fmla="*/ 384533 h 5955636"/>
              <a:gd name="connsiteX1" fmla="*/ 4307670 w 4522379"/>
              <a:gd name="connsiteY1" fmla="*/ 371080 h 5955636"/>
              <a:gd name="connsiteX2" fmla="*/ 4338443 w 4522379"/>
              <a:gd name="connsiteY2" fmla="*/ 3069692 h 5955636"/>
              <a:gd name="connsiteX3" fmla="*/ 1882580 w 4522379"/>
              <a:gd name="connsiteY3" fmla="*/ 5526348 h 5955636"/>
              <a:gd name="connsiteX4" fmla="*/ 8278 w 4522379"/>
              <a:gd name="connsiteY4" fmla="*/ 5528414 h 5955636"/>
              <a:gd name="connsiteX5" fmla="*/ 1328379 w 4522379"/>
              <a:gd name="connsiteY5" fmla="*/ 384533 h 5955636"/>
              <a:gd name="connsiteX0" fmla="*/ 1328379 w 4522379"/>
              <a:gd name="connsiteY0" fmla="*/ 384533 h 5955636"/>
              <a:gd name="connsiteX1" fmla="*/ 4307670 w 4522379"/>
              <a:gd name="connsiteY1" fmla="*/ 371080 h 5955636"/>
              <a:gd name="connsiteX2" fmla="*/ 4338443 w 4522379"/>
              <a:gd name="connsiteY2" fmla="*/ 3069692 h 5955636"/>
              <a:gd name="connsiteX3" fmla="*/ 1882580 w 4522379"/>
              <a:gd name="connsiteY3" fmla="*/ 5526348 h 5955636"/>
              <a:gd name="connsiteX4" fmla="*/ 8278 w 4522379"/>
              <a:gd name="connsiteY4" fmla="*/ 5528414 h 5955636"/>
              <a:gd name="connsiteX5" fmla="*/ 1328379 w 4522379"/>
              <a:gd name="connsiteY5" fmla="*/ 384533 h 5955636"/>
              <a:gd name="connsiteX0" fmla="*/ 1328379 w 4522379"/>
              <a:gd name="connsiteY0" fmla="*/ 384533 h 5612522"/>
              <a:gd name="connsiteX1" fmla="*/ 4307670 w 4522379"/>
              <a:gd name="connsiteY1" fmla="*/ 371080 h 5612522"/>
              <a:gd name="connsiteX2" fmla="*/ 4338443 w 4522379"/>
              <a:gd name="connsiteY2" fmla="*/ 3069692 h 5612522"/>
              <a:gd name="connsiteX3" fmla="*/ 1882580 w 4522379"/>
              <a:gd name="connsiteY3" fmla="*/ 5526348 h 5612522"/>
              <a:gd name="connsiteX4" fmla="*/ 8278 w 4522379"/>
              <a:gd name="connsiteY4" fmla="*/ 5528414 h 5612522"/>
              <a:gd name="connsiteX5" fmla="*/ 1328379 w 4522379"/>
              <a:gd name="connsiteY5" fmla="*/ 384533 h 5612522"/>
              <a:gd name="connsiteX0" fmla="*/ 1328379 w 4522379"/>
              <a:gd name="connsiteY0" fmla="*/ 384533 h 5528414"/>
              <a:gd name="connsiteX1" fmla="*/ 4307670 w 4522379"/>
              <a:gd name="connsiteY1" fmla="*/ 371080 h 5528414"/>
              <a:gd name="connsiteX2" fmla="*/ 4338443 w 4522379"/>
              <a:gd name="connsiteY2" fmla="*/ 3069692 h 5528414"/>
              <a:gd name="connsiteX3" fmla="*/ 1882580 w 4522379"/>
              <a:gd name="connsiteY3" fmla="*/ 5526348 h 5528414"/>
              <a:gd name="connsiteX4" fmla="*/ 8278 w 4522379"/>
              <a:gd name="connsiteY4" fmla="*/ 5528414 h 5528414"/>
              <a:gd name="connsiteX5" fmla="*/ 1328379 w 4522379"/>
              <a:gd name="connsiteY5" fmla="*/ 384533 h 5528414"/>
              <a:gd name="connsiteX0" fmla="*/ 1488626 w 4682626"/>
              <a:gd name="connsiteY0" fmla="*/ 102364 h 5246245"/>
              <a:gd name="connsiteX1" fmla="*/ 4467917 w 4682626"/>
              <a:gd name="connsiteY1" fmla="*/ 88911 h 5246245"/>
              <a:gd name="connsiteX2" fmla="*/ 4498690 w 4682626"/>
              <a:gd name="connsiteY2" fmla="*/ 2787523 h 5246245"/>
              <a:gd name="connsiteX3" fmla="*/ 2042827 w 4682626"/>
              <a:gd name="connsiteY3" fmla="*/ 5244179 h 5246245"/>
              <a:gd name="connsiteX4" fmla="*/ 168525 w 4682626"/>
              <a:gd name="connsiteY4" fmla="*/ 5246245 h 5246245"/>
              <a:gd name="connsiteX5" fmla="*/ 162176 w 4682626"/>
              <a:gd name="connsiteY5" fmla="*/ 1436245 h 5246245"/>
              <a:gd name="connsiteX6" fmla="*/ 1488626 w 4682626"/>
              <a:gd name="connsiteY6" fmla="*/ 102364 h 5246245"/>
              <a:gd name="connsiteX0" fmla="*/ 1419203 w 4613203"/>
              <a:gd name="connsiteY0" fmla="*/ 102364 h 5246245"/>
              <a:gd name="connsiteX1" fmla="*/ 4398494 w 4613203"/>
              <a:gd name="connsiteY1" fmla="*/ 88911 h 5246245"/>
              <a:gd name="connsiteX2" fmla="*/ 4429267 w 4613203"/>
              <a:gd name="connsiteY2" fmla="*/ 2787523 h 5246245"/>
              <a:gd name="connsiteX3" fmla="*/ 1973404 w 4613203"/>
              <a:gd name="connsiteY3" fmla="*/ 5244179 h 5246245"/>
              <a:gd name="connsiteX4" fmla="*/ 99102 w 4613203"/>
              <a:gd name="connsiteY4" fmla="*/ 5246245 h 5246245"/>
              <a:gd name="connsiteX5" fmla="*/ 92753 w 4613203"/>
              <a:gd name="connsiteY5" fmla="*/ 1436245 h 5246245"/>
              <a:gd name="connsiteX6" fmla="*/ 1419203 w 4613203"/>
              <a:gd name="connsiteY6" fmla="*/ 102364 h 5246245"/>
              <a:gd name="connsiteX0" fmla="*/ 1419203 w 4613203"/>
              <a:gd name="connsiteY0" fmla="*/ 102364 h 5246245"/>
              <a:gd name="connsiteX1" fmla="*/ 4398494 w 4613203"/>
              <a:gd name="connsiteY1" fmla="*/ 88911 h 5246245"/>
              <a:gd name="connsiteX2" fmla="*/ 4429267 w 4613203"/>
              <a:gd name="connsiteY2" fmla="*/ 2787523 h 5246245"/>
              <a:gd name="connsiteX3" fmla="*/ 1973404 w 4613203"/>
              <a:gd name="connsiteY3" fmla="*/ 5244179 h 5246245"/>
              <a:gd name="connsiteX4" fmla="*/ 99102 w 4613203"/>
              <a:gd name="connsiteY4" fmla="*/ 5246245 h 5246245"/>
              <a:gd name="connsiteX5" fmla="*/ 92753 w 4613203"/>
              <a:gd name="connsiteY5" fmla="*/ 1436245 h 5246245"/>
              <a:gd name="connsiteX6" fmla="*/ 1419203 w 4613203"/>
              <a:gd name="connsiteY6" fmla="*/ 102364 h 5246245"/>
              <a:gd name="connsiteX0" fmla="*/ 1419203 w 4613203"/>
              <a:gd name="connsiteY0" fmla="*/ 102364 h 5246245"/>
              <a:gd name="connsiteX1" fmla="*/ 4398494 w 4613203"/>
              <a:gd name="connsiteY1" fmla="*/ 88911 h 5246245"/>
              <a:gd name="connsiteX2" fmla="*/ 4429267 w 4613203"/>
              <a:gd name="connsiteY2" fmla="*/ 2787523 h 5246245"/>
              <a:gd name="connsiteX3" fmla="*/ 1973404 w 4613203"/>
              <a:gd name="connsiteY3" fmla="*/ 5244179 h 5246245"/>
              <a:gd name="connsiteX4" fmla="*/ 99102 w 4613203"/>
              <a:gd name="connsiteY4" fmla="*/ 5246245 h 5246245"/>
              <a:gd name="connsiteX5" fmla="*/ 92753 w 4613203"/>
              <a:gd name="connsiteY5" fmla="*/ 1436245 h 5246245"/>
              <a:gd name="connsiteX6" fmla="*/ 1419203 w 4613203"/>
              <a:gd name="connsiteY6" fmla="*/ 102364 h 5246245"/>
              <a:gd name="connsiteX0" fmla="*/ 1419203 w 4613203"/>
              <a:gd name="connsiteY0" fmla="*/ 102364 h 5246245"/>
              <a:gd name="connsiteX1" fmla="*/ 4398494 w 4613203"/>
              <a:gd name="connsiteY1" fmla="*/ 88911 h 5246245"/>
              <a:gd name="connsiteX2" fmla="*/ 4429267 w 4613203"/>
              <a:gd name="connsiteY2" fmla="*/ 2787523 h 5246245"/>
              <a:gd name="connsiteX3" fmla="*/ 1973404 w 4613203"/>
              <a:gd name="connsiteY3" fmla="*/ 5244179 h 5246245"/>
              <a:gd name="connsiteX4" fmla="*/ 99102 w 4613203"/>
              <a:gd name="connsiteY4" fmla="*/ 5246245 h 5246245"/>
              <a:gd name="connsiteX5" fmla="*/ 92753 w 4613203"/>
              <a:gd name="connsiteY5" fmla="*/ 1436245 h 5246245"/>
              <a:gd name="connsiteX6" fmla="*/ 1419203 w 4613203"/>
              <a:gd name="connsiteY6" fmla="*/ 102364 h 5246245"/>
              <a:gd name="connsiteX0" fmla="*/ 1420655 w 4614655"/>
              <a:gd name="connsiteY0" fmla="*/ 102364 h 5246245"/>
              <a:gd name="connsiteX1" fmla="*/ 4399946 w 4614655"/>
              <a:gd name="connsiteY1" fmla="*/ 88911 h 5246245"/>
              <a:gd name="connsiteX2" fmla="*/ 4430719 w 4614655"/>
              <a:gd name="connsiteY2" fmla="*/ 2787523 h 5246245"/>
              <a:gd name="connsiteX3" fmla="*/ 1974856 w 4614655"/>
              <a:gd name="connsiteY3" fmla="*/ 5244179 h 5246245"/>
              <a:gd name="connsiteX4" fmla="*/ 100554 w 4614655"/>
              <a:gd name="connsiteY4" fmla="*/ 5246245 h 5246245"/>
              <a:gd name="connsiteX5" fmla="*/ 94205 w 4614655"/>
              <a:gd name="connsiteY5" fmla="*/ 1436245 h 5246245"/>
              <a:gd name="connsiteX6" fmla="*/ 1420655 w 4614655"/>
              <a:gd name="connsiteY6" fmla="*/ 102364 h 5246245"/>
              <a:gd name="connsiteX0" fmla="*/ 1327316 w 4521316"/>
              <a:gd name="connsiteY0" fmla="*/ 102364 h 5246245"/>
              <a:gd name="connsiteX1" fmla="*/ 4306607 w 4521316"/>
              <a:gd name="connsiteY1" fmla="*/ 88911 h 5246245"/>
              <a:gd name="connsiteX2" fmla="*/ 4337380 w 4521316"/>
              <a:gd name="connsiteY2" fmla="*/ 2787523 h 5246245"/>
              <a:gd name="connsiteX3" fmla="*/ 1881517 w 4521316"/>
              <a:gd name="connsiteY3" fmla="*/ 5244179 h 5246245"/>
              <a:gd name="connsiteX4" fmla="*/ 7215 w 4521316"/>
              <a:gd name="connsiteY4" fmla="*/ 5246245 h 5246245"/>
              <a:gd name="connsiteX5" fmla="*/ 866 w 4521316"/>
              <a:gd name="connsiteY5" fmla="*/ 1436245 h 5246245"/>
              <a:gd name="connsiteX6" fmla="*/ 1327316 w 4521316"/>
              <a:gd name="connsiteY6" fmla="*/ 102364 h 5246245"/>
              <a:gd name="connsiteX0" fmla="*/ 1327316 w 4521316"/>
              <a:gd name="connsiteY0" fmla="*/ 102364 h 5246245"/>
              <a:gd name="connsiteX1" fmla="*/ 4306607 w 4521316"/>
              <a:gd name="connsiteY1" fmla="*/ 88911 h 5246245"/>
              <a:gd name="connsiteX2" fmla="*/ 4337380 w 4521316"/>
              <a:gd name="connsiteY2" fmla="*/ 2787523 h 5246245"/>
              <a:gd name="connsiteX3" fmla="*/ 1881517 w 4521316"/>
              <a:gd name="connsiteY3" fmla="*/ 5244179 h 5246245"/>
              <a:gd name="connsiteX4" fmla="*/ 7215 w 4521316"/>
              <a:gd name="connsiteY4" fmla="*/ 5246245 h 5246245"/>
              <a:gd name="connsiteX5" fmla="*/ 866 w 4521316"/>
              <a:gd name="connsiteY5" fmla="*/ 1436245 h 5246245"/>
              <a:gd name="connsiteX6" fmla="*/ 1327316 w 4521316"/>
              <a:gd name="connsiteY6" fmla="*/ 102364 h 5246245"/>
              <a:gd name="connsiteX0" fmla="*/ 1327316 w 4521316"/>
              <a:gd name="connsiteY0" fmla="*/ 102364 h 5246245"/>
              <a:gd name="connsiteX1" fmla="*/ 4306607 w 4521316"/>
              <a:gd name="connsiteY1" fmla="*/ 88911 h 5246245"/>
              <a:gd name="connsiteX2" fmla="*/ 4337380 w 4521316"/>
              <a:gd name="connsiteY2" fmla="*/ 2787523 h 5246245"/>
              <a:gd name="connsiteX3" fmla="*/ 1881517 w 4521316"/>
              <a:gd name="connsiteY3" fmla="*/ 5244179 h 5246245"/>
              <a:gd name="connsiteX4" fmla="*/ 7215 w 4521316"/>
              <a:gd name="connsiteY4" fmla="*/ 5246245 h 5246245"/>
              <a:gd name="connsiteX5" fmla="*/ 866 w 4521316"/>
              <a:gd name="connsiteY5" fmla="*/ 1436245 h 5246245"/>
              <a:gd name="connsiteX6" fmla="*/ 1327316 w 4521316"/>
              <a:gd name="connsiteY6" fmla="*/ 102364 h 5246245"/>
              <a:gd name="connsiteX0" fmla="*/ 1327316 w 4521316"/>
              <a:gd name="connsiteY0" fmla="*/ 102364 h 5246245"/>
              <a:gd name="connsiteX1" fmla="*/ 4306607 w 4521316"/>
              <a:gd name="connsiteY1" fmla="*/ 88911 h 5246245"/>
              <a:gd name="connsiteX2" fmla="*/ 4337380 w 4521316"/>
              <a:gd name="connsiteY2" fmla="*/ 2787523 h 5246245"/>
              <a:gd name="connsiteX3" fmla="*/ 1881517 w 4521316"/>
              <a:gd name="connsiteY3" fmla="*/ 5244179 h 5246245"/>
              <a:gd name="connsiteX4" fmla="*/ 7215 w 4521316"/>
              <a:gd name="connsiteY4" fmla="*/ 5246245 h 5246245"/>
              <a:gd name="connsiteX5" fmla="*/ 866 w 4521316"/>
              <a:gd name="connsiteY5" fmla="*/ 1436245 h 5246245"/>
              <a:gd name="connsiteX6" fmla="*/ 1327316 w 4521316"/>
              <a:gd name="connsiteY6" fmla="*/ 102364 h 5246245"/>
              <a:gd name="connsiteX0" fmla="*/ 1327316 w 4521316"/>
              <a:gd name="connsiteY0" fmla="*/ 102364 h 5246245"/>
              <a:gd name="connsiteX1" fmla="*/ 4306607 w 4521316"/>
              <a:gd name="connsiteY1" fmla="*/ 88911 h 5246245"/>
              <a:gd name="connsiteX2" fmla="*/ 4337380 w 4521316"/>
              <a:gd name="connsiteY2" fmla="*/ 2787523 h 5246245"/>
              <a:gd name="connsiteX3" fmla="*/ 1881517 w 4521316"/>
              <a:gd name="connsiteY3" fmla="*/ 5244179 h 5246245"/>
              <a:gd name="connsiteX4" fmla="*/ 7215 w 4521316"/>
              <a:gd name="connsiteY4" fmla="*/ 5246245 h 5246245"/>
              <a:gd name="connsiteX5" fmla="*/ 866 w 4521316"/>
              <a:gd name="connsiteY5" fmla="*/ 1436245 h 5246245"/>
              <a:gd name="connsiteX6" fmla="*/ 1327316 w 4521316"/>
              <a:gd name="connsiteY6" fmla="*/ 102364 h 5246245"/>
              <a:gd name="connsiteX0" fmla="*/ 1327316 w 4521316"/>
              <a:gd name="connsiteY0" fmla="*/ 102364 h 5246245"/>
              <a:gd name="connsiteX1" fmla="*/ 4306607 w 4521316"/>
              <a:gd name="connsiteY1" fmla="*/ 88911 h 5246245"/>
              <a:gd name="connsiteX2" fmla="*/ 4337380 w 4521316"/>
              <a:gd name="connsiteY2" fmla="*/ 2793873 h 5246245"/>
              <a:gd name="connsiteX3" fmla="*/ 1881517 w 4521316"/>
              <a:gd name="connsiteY3" fmla="*/ 5244179 h 5246245"/>
              <a:gd name="connsiteX4" fmla="*/ 7215 w 4521316"/>
              <a:gd name="connsiteY4" fmla="*/ 5246245 h 5246245"/>
              <a:gd name="connsiteX5" fmla="*/ 866 w 4521316"/>
              <a:gd name="connsiteY5" fmla="*/ 1436245 h 5246245"/>
              <a:gd name="connsiteX6" fmla="*/ 1327316 w 4521316"/>
              <a:gd name="connsiteY6" fmla="*/ 102364 h 5246245"/>
              <a:gd name="connsiteX0" fmla="*/ 1327316 w 4345249"/>
              <a:gd name="connsiteY0" fmla="*/ 102364 h 5246245"/>
              <a:gd name="connsiteX1" fmla="*/ 4306607 w 4345249"/>
              <a:gd name="connsiteY1" fmla="*/ 88911 h 5246245"/>
              <a:gd name="connsiteX2" fmla="*/ 4337380 w 4345249"/>
              <a:gd name="connsiteY2" fmla="*/ 2793873 h 5246245"/>
              <a:gd name="connsiteX3" fmla="*/ 1881517 w 4345249"/>
              <a:gd name="connsiteY3" fmla="*/ 5244179 h 5246245"/>
              <a:gd name="connsiteX4" fmla="*/ 7215 w 4345249"/>
              <a:gd name="connsiteY4" fmla="*/ 5246245 h 5246245"/>
              <a:gd name="connsiteX5" fmla="*/ 866 w 4345249"/>
              <a:gd name="connsiteY5" fmla="*/ 1436245 h 5246245"/>
              <a:gd name="connsiteX6" fmla="*/ 1327316 w 4345249"/>
              <a:gd name="connsiteY6" fmla="*/ 102364 h 5246245"/>
              <a:gd name="connsiteX0" fmla="*/ 1327316 w 4365544"/>
              <a:gd name="connsiteY0" fmla="*/ 99006 h 5242887"/>
              <a:gd name="connsiteX1" fmla="*/ 4340474 w 4365544"/>
              <a:gd name="connsiteY1" fmla="*/ 98253 h 5242887"/>
              <a:gd name="connsiteX2" fmla="*/ 4337380 w 4365544"/>
              <a:gd name="connsiteY2" fmla="*/ 2790515 h 5242887"/>
              <a:gd name="connsiteX3" fmla="*/ 1881517 w 4365544"/>
              <a:gd name="connsiteY3" fmla="*/ 5240821 h 5242887"/>
              <a:gd name="connsiteX4" fmla="*/ 7215 w 4365544"/>
              <a:gd name="connsiteY4" fmla="*/ 5242887 h 5242887"/>
              <a:gd name="connsiteX5" fmla="*/ 866 w 4365544"/>
              <a:gd name="connsiteY5" fmla="*/ 1432887 h 5242887"/>
              <a:gd name="connsiteX6" fmla="*/ 1327316 w 4365544"/>
              <a:gd name="connsiteY6" fmla="*/ 99006 h 5242887"/>
              <a:gd name="connsiteX0" fmla="*/ 1327316 w 4344881"/>
              <a:gd name="connsiteY0" fmla="*/ 99006 h 5242887"/>
              <a:gd name="connsiteX1" fmla="*/ 4340474 w 4344881"/>
              <a:gd name="connsiteY1" fmla="*/ 98253 h 5242887"/>
              <a:gd name="connsiteX2" fmla="*/ 4337380 w 4344881"/>
              <a:gd name="connsiteY2" fmla="*/ 2790515 h 5242887"/>
              <a:gd name="connsiteX3" fmla="*/ 1881517 w 4344881"/>
              <a:gd name="connsiteY3" fmla="*/ 5240821 h 5242887"/>
              <a:gd name="connsiteX4" fmla="*/ 7215 w 4344881"/>
              <a:gd name="connsiteY4" fmla="*/ 5242887 h 5242887"/>
              <a:gd name="connsiteX5" fmla="*/ 866 w 4344881"/>
              <a:gd name="connsiteY5" fmla="*/ 1432887 h 5242887"/>
              <a:gd name="connsiteX6" fmla="*/ 1327316 w 4344881"/>
              <a:gd name="connsiteY6" fmla="*/ 99006 h 5242887"/>
              <a:gd name="connsiteX0" fmla="*/ 1327316 w 4344881"/>
              <a:gd name="connsiteY0" fmla="*/ 99006 h 5242887"/>
              <a:gd name="connsiteX1" fmla="*/ 4340474 w 4344881"/>
              <a:gd name="connsiteY1" fmla="*/ 98253 h 5242887"/>
              <a:gd name="connsiteX2" fmla="*/ 4337380 w 4344881"/>
              <a:gd name="connsiteY2" fmla="*/ 2790515 h 5242887"/>
              <a:gd name="connsiteX3" fmla="*/ 1881517 w 4344881"/>
              <a:gd name="connsiteY3" fmla="*/ 5240821 h 5242887"/>
              <a:gd name="connsiteX4" fmla="*/ 7215 w 4344881"/>
              <a:gd name="connsiteY4" fmla="*/ 5242887 h 5242887"/>
              <a:gd name="connsiteX5" fmla="*/ 866 w 4344881"/>
              <a:gd name="connsiteY5" fmla="*/ 1432887 h 5242887"/>
              <a:gd name="connsiteX6" fmla="*/ 1327316 w 4344881"/>
              <a:gd name="connsiteY6" fmla="*/ 99006 h 5242887"/>
              <a:gd name="connsiteX0" fmla="*/ 1327316 w 4344881"/>
              <a:gd name="connsiteY0" fmla="*/ 753 h 5144634"/>
              <a:gd name="connsiteX1" fmla="*/ 4340474 w 4344881"/>
              <a:gd name="connsiteY1" fmla="*/ 0 h 5144634"/>
              <a:gd name="connsiteX2" fmla="*/ 4337380 w 4344881"/>
              <a:gd name="connsiteY2" fmla="*/ 2692262 h 5144634"/>
              <a:gd name="connsiteX3" fmla="*/ 1881517 w 4344881"/>
              <a:gd name="connsiteY3" fmla="*/ 5142568 h 5144634"/>
              <a:gd name="connsiteX4" fmla="*/ 7215 w 4344881"/>
              <a:gd name="connsiteY4" fmla="*/ 5144634 h 5144634"/>
              <a:gd name="connsiteX5" fmla="*/ 866 w 4344881"/>
              <a:gd name="connsiteY5" fmla="*/ 1334634 h 5144634"/>
              <a:gd name="connsiteX6" fmla="*/ 1327316 w 4344881"/>
              <a:gd name="connsiteY6" fmla="*/ 753 h 5144634"/>
              <a:gd name="connsiteX0" fmla="*/ 1327316 w 4344881"/>
              <a:gd name="connsiteY0" fmla="*/ 753 h 5144634"/>
              <a:gd name="connsiteX1" fmla="*/ 4340474 w 4344881"/>
              <a:gd name="connsiteY1" fmla="*/ 0 h 5144634"/>
              <a:gd name="connsiteX2" fmla="*/ 4337380 w 4344881"/>
              <a:gd name="connsiteY2" fmla="*/ 2692262 h 5144634"/>
              <a:gd name="connsiteX3" fmla="*/ 1881517 w 4344881"/>
              <a:gd name="connsiteY3" fmla="*/ 5142568 h 5144634"/>
              <a:gd name="connsiteX4" fmla="*/ 7215 w 4344881"/>
              <a:gd name="connsiteY4" fmla="*/ 5144634 h 5144634"/>
              <a:gd name="connsiteX5" fmla="*/ 866 w 4344881"/>
              <a:gd name="connsiteY5" fmla="*/ 1334634 h 5144634"/>
              <a:gd name="connsiteX6" fmla="*/ 1327316 w 4344881"/>
              <a:gd name="connsiteY6" fmla="*/ 753 h 5144634"/>
              <a:gd name="connsiteX0" fmla="*/ 1327316 w 4344881"/>
              <a:gd name="connsiteY0" fmla="*/ 753 h 5144634"/>
              <a:gd name="connsiteX1" fmla="*/ 4340474 w 4344881"/>
              <a:gd name="connsiteY1" fmla="*/ 0 h 5144634"/>
              <a:gd name="connsiteX2" fmla="*/ 4337380 w 4344881"/>
              <a:gd name="connsiteY2" fmla="*/ 2692262 h 5144634"/>
              <a:gd name="connsiteX3" fmla="*/ 1881517 w 4344881"/>
              <a:gd name="connsiteY3" fmla="*/ 5142568 h 5144634"/>
              <a:gd name="connsiteX4" fmla="*/ 7215 w 4344881"/>
              <a:gd name="connsiteY4" fmla="*/ 5144634 h 5144634"/>
              <a:gd name="connsiteX5" fmla="*/ 866 w 4344881"/>
              <a:gd name="connsiteY5" fmla="*/ 1334634 h 5144634"/>
              <a:gd name="connsiteX6" fmla="*/ 1327316 w 4344881"/>
              <a:gd name="connsiteY6" fmla="*/ 753 h 5144634"/>
              <a:gd name="connsiteX0" fmla="*/ 1327316 w 4344881"/>
              <a:gd name="connsiteY0" fmla="*/ 753 h 5153100"/>
              <a:gd name="connsiteX1" fmla="*/ 4340474 w 4344881"/>
              <a:gd name="connsiteY1" fmla="*/ 0 h 5153100"/>
              <a:gd name="connsiteX2" fmla="*/ 4337380 w 4344881"/>
              <a:gd name="connsiteY2" fmla="*/ 2692262 h 5153100"/>
              <a:gd name="connsiteX3" fmla="*/ 1881517 w 4344881"/>
              <a:gd name="connsiteY3" fmla="*/ 5142568 h 5153100"/>
              <a:gd name="connsiteX4" fmla="*/ 7215 w 4344881"/>
              <a:gd name="connsiteY4" fmla="*/ 5153100 h 5153100"/>
              <a:gd name="connsiteX5" fmla="*/ 866 w 4344881"/>
              <a:gd name="connsiteY5" fmla="*/ 1334634 h 5153100"/>
              <a:gd name="connsiteX6" fmla="*/ 1327316 w 4344881"/>
              <a:gd name="connsiteY6" fmla="*/ 753 h 5153100"/>
              <a:gd name="connsiteX0" fmla="*/ 1327316 w 4344881"/>
              <a:gd name="connsiteY0" fmla="*/ 753 h 5153100"/>
              <a:gd name="connsiteX1" fmla="*/ 4340474 w 4344881"/>
              <a:gd name="connsiteY1" fmla="*/ 0 h 5153100"/>
              <a:gd name="connsiteX2" fmla="*/ 4337380 w 4344881"/>
              <a:gd name="connsiteY2" fmla="*/ 2692262 h 5153100"/>
              <a:gd name="connsiteX3" fmla="*/ 1877284 w 4344881"/>
              <a:gd name="connsiteY3" fmla="*/ 5151035 h 5153100"/>
              <a:gd name="connsiteX4" fmla="*/ 7215 w 4344881"/>
              <a:gd name="connsiteY4" fmla="*/ 5153100 h 5153100"/>
              <a:gd name="connsiteX5" fmla="*/ 866 w 4344881"/>
              <a:gd name="connsiteY5" fmla="*/ 1334634 h 5153100"/>
              <a:gd name="connsiteX6" fmla="*/ 1327316 w 4344881"/>
              <a:gd name="connsiteY6" fmla="*/ 753 h 5153100"/>
              <a:gd name="connsiteX0" fmla="*/ 1330264 w 4347829"/>
              <a:gd name="connsiteY0" fmla="*/ 753 h 5153100"/>
              <a:gd name="connsiteX1" fmla="*/ 4343422 w 4347829"/>
              <a:gd name="connsiteY1" fmla="*/ 0 h 5153100"/>
              <a:gd name="connsiteX2" fmla="*/ 4340328 w 4347829"/>
              <a:gd name="connsiteY2" fmla="*/ 2692262 h 5153100"/>
              <a:gd name="connsiteX3" fmla="*/ 1880232 w 4347829"/>
              <a:gd name="connsiteY3" fmla="*/ 5151035 h 5153100"/>
              <a:gd name="connsiteX4" fmla="*/ 10163 w 4347829"/>
              <a:gd name="connsiteY4" fmla="*/ 5153100 h 5153100"/>
              <a:gd name="connsiteX5" fmla="*/ 639 w 4347829"/>
              <a:gd name="connsiteY5" fmla="*/ 1334634 h 5153100"/>
              <a:gd name="connsiteX6" fmla="*/ 1330264 w 4347829"/>
              <a:gd name="connsiteY6" fmla="*/ 753 h 5153100"/>
              <a:gd name="connsiteX0" fmla="*/ 1333305 w 4350870"/>
              <a:gd name="connsiteY0" fmla="*/ 753 h 5153100"/>
              <a:gd name="connsiteX1" fmla="*/ 4346463 w 4350870"/>
              <a:gd name="connsiteY1" fmla="*/ 0 h 5153100"/>
              <a:gd name="connsiteX2" fmla="*/ 4343369 w 4350870"/>
              <a:gd name="connsiteY2" fmla="*/ 2692262 h 5153100"/>
              <a:gd name="connsiteX3" fmla="*/ 1883273 w 4350870"/>
              <a:gd name="connsiteY3" fmla="*/ 5151035 h 5153100"/>
              <a:gd name="connsiteX4" fmla="*/ 13204 w 4350870"/>
              <a:gd name="connsiteY4" fmla="*/ 5153100 h 5153100"/>
              <a:gd name="connsiteX5" fmla="*/ 505 w 4350870"/>
              <a:gd name="connsiteY5" fmla="*/ 1328284 h 5153100"/>
              <a:gd name="connsiteX6" fmla="*/ 1333305 w 4350870"/>
              <a:gd name="connsiteY6" fmla="*/ 753 h 5153100"/>
              <a:gd name="connsiteX0" fmla="*/ 1333439 w 4351004"/>
              <a:gd name="connsiteY0" fmla="*/ 753 h 5153100"/>
              <a:gd name="connsiteX1" fmla="*/ 4346597 w 4351004"/>
              <a:gd name="connsiteY1" fmla="*/ 0 h 5153100"/>
              <a:gd name="connsiteX2" fmla="*/ 4343503 w 4351004"/>
              <a:gd name="connsiteY2" fmla="*/ 2692262 h 5153100"/>
              <a:gd name="connsiteX3" fmla="*/ 1883407 w 4351004"/>
              <a:gd name="connsiteY3" fmla="*/ 5151035 h 5153100"/>
              <a:gd name="connsiteX4" fmla="*/ 10163 w 4351004"/>
              <a:gd name="connsiteY4" fmla="*/ 5153100 h 5153100"/>
              <a:gd name="connsiteX5" fmla="*/ 639 w 4351004"/>
              <a:gd name="connsiteY5" fmla="*/ 1328284 h 5153100"/>
              <a:gd name="connsiteX6" fmla="*/ 1333439 w 4351004"/>
              <a:gd name="connsiteY6" fmla="*/ 753 h 5153100"/>
              <a:gd name="connsiteX0" fmla="*/ 1335182 w 4352747"/>
              <a:gd name="connsiteY0" fmla="*/ 753 h 5153100"/>
              <a:gd name="connsiteX1" fmla="*/ 4348340 w 4352747"/>
              <a:gd name="connsiteY1" fmla="*/ 0 h 5153100"/>
              <a:gd name="connsiteX2" fmla="*/ 4345246 w 4352747"/>
              <a:gd name="connsiteY2" fmla="*/ 2692262 h 5153100"/>
              <a:gd name="connsiteX3" fmla="*/ 1885150 w 4352747"/>
              <a:gd name="connsiteY3" fmla="*/ 5151035 h 5153100"/>
              <a:gd name="connsiteX4" fmla="*/ 2381 w 4352747"/>
              <a:gd name="connsiteY4" fmla="*/ 5153100 h 5153100"/>
              <a:gd name="connsiteX5" fmla="*/ 2382 w 4352747"/>
              <a:gd name="connsiteY5" fmla="*/ 1328284 h 5153100"/>
              <a:gd name="connsiteX6" fmla="*/ 1335182 w 4352747"/>
              <a:gd name="connsiteY6" fmla="*/ 753 h 5153100"/>
              <a:gd name="connsiteX0" fmla="*/ 1335182 w 4352747"/>
              <a:gd name="connsiteY0" fmla="*/ 753 h 5172490"/>
              <a:gd name="connsiteX1" fmla="*/ 4348340 w 4352747"/>
              <a:gd name="connsiteY1" fmla="*/ 0 h 5172490"/>
              <a:gd name="connsiteX2" fmla="*/ 4345246 w 4352747"/>
              <a:gd name="connsiteY2" fmla="*/ 2692262 h 5172490"/>
              <a:gd name="connsiteX3" fmla="*/ 2381 w 4352747"/>
              <a:gd name="connsiteY3" fmla="*/ 5153100 h 5172490"/>
              <a:gd name="connsiteX4" fmla="*/ 2382 w 4352747"/>
              <a:gd name="connsiteY4" fmla="*/ 1328284 h 5172490"/>
              <a:gd name="connsiteX5" fmla="*/ 1335182 w 4352747"/>
              <a:gd name="connsiteY5" fmla="*/ 753 h 5172490"/>
              <a:gd name="connsiteX0" fmla="*/ 1335182 w 4352747"/>
              <a:gd name="connsiteY0" fmla="*/ 753 h 5172490"/>
              <a:gd name="connsiteX1" fmla="*/ 4348340 w 4352747"/>
              <a:gd name="connsiteY1" fmla="*/ 0 h 5172490"/>
              <a:gd name="connsiteX2" fmla="*/ 4345246 w 4352747"/>
              <a:gd name="connsiteY2" fmla="*/ 2692262 h 5172490"/>
              <a:gd name="connsiteX3" fmla="*/ 2381 w 4352747"/>
              <a:gd name="connsiteY3" fmla="*/ 5153100 h 5172490"/>
              <a:gd name="connsiteX4" fmla="*/ 2382 w 4352747"/>
              <a:gd name="connsiteY4" fmla="*/ 1328284 h 5172490"/>
              <a:gd name="connsiteX5" fmla="*/ 1335182 w 4352747"/>
              <a:gd name="connsiteY5" fmla="*/ 753 h 5172490"/>
              <a:gd name="connsiteX0" fmla="*/ 1335182 w 4352747"/>
              <a:gd name="connsiteY0" fmla="*/ 753 h 5153100"/>
              <a:gd name="connsiteX1" fmla="*/ 4348340 w 4352747"/>
              <a:gd name="connsiteY1" fmla="*/ 0 h 5153100"/>
              <a:gd name="connsiteX2" fmla="*/ 4345246 w 4352747"/>
              <a:gd name="connsiteY2" fmla="*/ 2692262 h 5153100"/>
              <a:gd name="connsiteX3" fmla="*/ 2381 w 4352747"/>
              <a:gd name="connsiteY3" fmla="*/ 5153100 h 5153100"/>
              <a:gd name="connsiteX4" fmla="*/ 2382 w 4352747"/>
              <a:gd name="connsiteY4" fmla="*/ 1328284 h 5153100"/>
              <a:gd name="connsiteX5" fmla="*/ 1335182 w 4352747"/>
              <a:gd name="connsiteY5" fmla="*/ 753 h 5153100"/>
              <a:gd name="connsiteX0" fmla="*/ 1335182 w 4358785"/>
              <a:gd name="connsiteY0" fmla="*/ 753 h 5506157"/>
              <a:gd name="connsiteX1" fmla="*/ 4348340 w 4358785"/>
              <a:gd name="connsiteY1" fmla="*/ 0 h 5506157"/>
              <a:gd name="connsiteX2" fmla="*/ 4356098 w 4358785"/>
              <a:gd name="connsiteY2" fmla="*/ 5114707 h 5506157"/>
              <a:gd name="connsiteX3" fmla="*/ 2381 w 4358785"/>
              <a:gd name="connsiteY3" fmla="*/ 5153100 h 5506157"/>
              <a:gd name="connsiteX4" fmla="*/ 2382 w 4358785"/>
              <a:gd name="connsiteY4" fmla="*/ 1328284 h 5506157"/>
              <a:gd name="connsiteX5" fmla="*/ 1335182 w 4358785"/>
              <a:gd name="connsiteY5" fmla="*/ 753 h 5506157"/>
              <a:gd name="connsiteX0" fmla="*/ 1335182 w 4358785"/>
              <a:gd name="connsiteY0" fmla="*/ 753 h 5153100"/>
              <a:gd name="connsiteX1" fmla="*/ 4348340 w 4358785"/>
              <a:gd name="connsiteY1" fmla="*/ 0 h 5153100"/>
              <a:gd name="connsiteX2" fmla="*/ 4356098 w 4358785"/>
              <a:gd name="connsiteY2" fmla="*/ 5114707 h 5153100"/>
              <a:gd name="connsiteX3" fmla="*/ 2381 w 4358785"/>
              <a:gd name="connsiteY3" fmla="*/ 5153100 h 5153100"/>
              <a:gd name="connsiteX4" fmla="*/ 2382 w 4358785"/>
              <a:gd name="connsiteY4" fmla="*/ 1328284 h 5153100"/>
              <a:gd name="connsiteX5" fmla="*/ 1335182 w 4358785"/>
              <a:gd name="connsiteY5" fmla="*/ 753 h 5153100"/>
              <a:gd name="connsiteX0" fmla="*/ 1335182 w 4356098"/>
              <a:gd name="connsiteY0" fmla="*/ 753 h 5153100"/>
              <a:gd name="connsiteX1" fmla="*/ 4348340 w 4356098"/>
              <a:gd name="connsiteY1" fmla="*/ 0 h 5153100"/>
              <a:gd name="connsiteX2" fmla="*/ 4356098 w 4356098"/>
              <a:gd name="connsiteY2" fmla="*/ 5114707 h 5153100"/>
              <a:gd name="connsiteX3" fmla="*/ 2381 w 4356098"/>
              <a:gd name="connsiteY3" fmla="*/ 5153100 h 5153100"/>
              <a:gd name="connsiteX4" fmla="*/ 2382 w 4356098"/>
              <a:gd name="connsiteY4" fmla="*/ 1328284 h 5153100"/>
              <a:gd name="connsiteX5" fmla="*/ 1335182 w 4356098"/>
              <a:gd name="connsiteY5" fmla="*/ 753 h 5153100"/>
              <a:gd name="connsiteX0" fmla="*/ 1335182 w 4351488"/>
              <a:gd name="connsiteY0" fmla="*/ 753 h 5159463"/>
              <a:gd name="connsiteX1" fmla="*/ 4348340 w 4351488"/>
              <a:gd name="connsiteY1" fmla="*/ 0 h 5159463"/>
              <a:gd name="connsiteX2" fmla="*/ 4348864 w 4351488"/>
              <a:gd name="connsiteY2" fmla="*/ 5159463 h 5159463"/>
              <a:gd name="connsiteX3" fmla="*/ 2381 w 4351488"/>
              <a:gd name="connsiteY3" fmla="*/ 5153100 h 5159463"/>
              <a:gd name="connsiteX4" fmla="*/ 2382 w 4351488"/>
              <a:gd name="connsiteY4" fmla="*/ 1328284 h 5159463"/>
              <a:gd name="connsiteX5" fmla="*/ 1335182 w 4351488"/>
              <a:gd name="connsiteY5" fmla="*/ 753 h 5159463"/>
              <a:gd name="connsiteX0" fmla="*/ 1334212 w 4350518"/>
              <a:gd name="connsiteY0" fmla="*/ 753 h 5159463"/>
              <a:gd name="connsiteX1" fmla="*/ 4347370 w 4350518"/>
              <a:gd name="connsiteY1" fmla="*/ 0 h 5159463"/>
              <a:gd name="connsiteX2" fmla="*/ 4347894 w 4350518"/>
              <a:gd name="connsiteY2" fmla="*/ 5159463 h 5159463"/>
              <a:gd name="connsiteX3" fmla="*/ 1411 w 4350518"/>
              <a:gd name="connsiteY3" fmla="*/ 5153100 h 5159463"/>
              <a:gd name="connsiteX4" fmla="*/ 1412 w 4350518"/>
              <a:gd name="connsiteY4" fmla="*/ 1328284 h 5159463"/>
              <a:gd name="connsiteX5" fmla="*/ 1334212 w 4350518"/>
              <a:gd name="connsiteY5" fmla="*/ 753 h 5159463"/>
              <a:gd name="connsiteX0" fmla="*/ 1413164 w 4429470"/>
              <a:gd name="connsiteY0" fmla="*/ 753 h 5159463"/>
              <a:gd name="connsiteX1" fmla="*/ 4426322 w 4429470"/>
              <a:gd name="connsiteY1" fmla="*/ 0 h 5159463"/>
              <a:gd name="connsiteX2" fmla="*/ 4426846 w 4429470"/>
              <a:gd name="connsiteY2" fmla="*/ 5159463 h 5159463"/>
              <a:gd name="connsiteX3" fmla="*/ 80363 w 4429470"/>
              <a:gd name="connsiteY3" fmla="*/ 5153100 h 5159463"/>
              <a:gd name="connsiteX4" fmla="*/ 80364 w 4429470"/>
              <a:gd name="connsiteY4" fmla="*/ 1328284 h 5159463"/>
              <a:gd name="connsiteX5" fmla="*/ 1413164 w 4429470"/>
              <a:gd name="connsiteY5" fmla="*/ 753 h 5159463"/>
              <a:gd name="connsiteX0" fmla="*/ 1395483 w 4411789"/>
              <a:gd name="connsiteY0" fmla="*/ 753 h 5159463"/>
              <a:gd name="connsiteX1" fmla="*/ 4408641 w 4411789"/>
              <a:gd name="connsiteY1" fmla="*/ 0 h 5159463"/>
              <a:gd name="connsiteX2" fmla="*/ 4409165 w 4411789"/>
              <a:gd name="connsiteY2" fmla="*/ 5159463 h 5159463"/>
              <a:gd name="connsiteX3" fmla="*/ 62682 w 4411789"/>
              <a:gd name="connsiteY3" fmla="*/ 5153100 h 5159463"/>
              <a:gd name="connsiteX4" fmla="*/ 62683 w 4411789"/>
              <a:gd name="connsiteY4" fmla="*/ 1328284 h 5159463"/>
              <a:gd name="connsiteX5" fmla="*/ 1395483 w 4411789"/>
              <a:gd name="connsiteY5" fmla="*/ 753 h 5159463"/>
              <a:gd name="connsiteX0" fmla="*/ 1394771 w 4411077"/>
              <a:gd name="connsiteY0" fmla="*/ 753 h 5159463"/>
              <a:gd name="connsiteX1" fmla="*/ 4407929 w 4411077"/>
              <a:gd name="connsiteY1" fmla="*/ 0 h 5159463"/>
              <a:gd name="connsiteX2" fmla="*/ 4408453 w 4411077"/>
              <a:gd name="connsiteY2" fmla="*/ 5159463 h 5159463"/>
              <a:gd name="connsiteX3" fmla="*/ 61970 w 4411077"/>
              <a:gd name="connsiteY3" fmla="*/ 5153100 h 5159463"/>
              <a:gd name="connsiteX4" fmla="*/ 61971 w 4411077"/>
              <a:gd name="connsiteY4" fmla="*/ 1328284 h 5159463"/>
              <a:gd name="connsiteX5" fmla="*/ 1394771 w 4411077"/>
              <a:gd name="connsiteY5" fmla="*/ 753 h 5159463"/>
              <a:gd name="connsiteX0" fmla="*/ 1332801 w 4349107"/>
              <a:gd name="connsiteY0" fmla="*/ 753 h 5159463"/>
              <a:gd name="connsiteX1" fmla="*/ 4345959 w 4349107"/>
              <a:gd name="connsiteY1" fmla="*/ 0 h 5159463"/>
              <a:gd name="connsiteX2" fmla="*/ 4346483 w 4349107"/>
              <a:gd name="connsiteY2" fmla="*/ 5159463 h 5159463"/>
              <a:gd name="connsiteX3" fmla="*/ 0 w 4349107"/>
              <a:gd name="connsiteY3" fmla="*/ 5153100 h 5159463"/>
              <a:gd name="connsiteX4" fmla="*/ 1 w 4349107"/>
              <a:gd name="connsiteY4" fmla="*/ 1328284 h 5159463"/>
              <a:gd name="connsiteX5" fmla="*/ 1332801 w 4349107"/>
              <a:gd name="connsiteY5" fmla="*/ 753 h 5159463"/>
              <a:gd name="connsiteX0" fmla="*/ 1564296 w 4349107"/>
              <a:gd name="connsiteY0" fmla="*/ 6348 h 5159463"/>
              <a:gd name="connsiteX1" fmla="*/ 4345959 w 4349107"/>
              <a:gd name="connsiteY1" fmla="*/ 0 h 5159463"/>
              <a:gd name="connsiteX2" fmla="*/ 4346483 w 4349107"/>
              <a:gd name="connsiteY2" fmla="*/ 5159463 h 5159463"/>
              <a:gd name="connsiteX3" fmla="*/ 0 w 4349107"/>
              <a:gd name="connsiteY3" fmla="*/ 5153100 h 5159463"/>
              <a:gd name="connsiteX4" fmla="*/ 1 w 4349107"/>
              <a:gd name="connsiteY4" fmla="*/ 1328284 h 5159463"/>
              <a:gd name="connsiteX5" fmla="*/ 1564296 w 4349107"/>
              <a:gd name="connsiteY5" fmla="*/ 6348 h 5159463"/>
              <a:gd name="connsiteX0" fmla="*/ 1567912 w 4352723"/>
              <a:gd name="connsiteY0" fmla="*/ 6348 h 5159463"/>
              <a:gd name="connsiteX1" fmla="*/ 4349575 w 4352723"/>
              <a:gd name="connsiteY1" fmla="*/ 0 h 5159463"/>
              <a:gd name="connsiteX2" fmla="*/ 4350099 w 4352723"/>
              <a:gd name="connsiteY2" fmla="*/ 5159463 h 5159463"/>
              <a:gd name="connsiteX3" fmla="*/ 3616 w 4352723"/>
              <a:gd name="connsiteY3" fmla="*/ 5153100 h 5159463"/>
              <a:gd name="connsiteX4" fmla="*/ 0 w 4352723"/>
              <a:gd name="connsiteY4" fmla="*/ 2402440 h 5159463"/>
              <a:gd name="connsiteX5" fmla="*/ 1567912 w 4352723"/>
              <a:gd name="connsiteY5" fmla="*/ 6348 h 5159463"/>
              <a:gd name="connsiteX0" fmla="*/ 1567912 w 4352723"/>
              <a:gd name="connsiteY0" fmla="*/ 6348 h 5159463"/>
              <a:gd name="connsiteX1" fmla="*/ 4349575 w 4352723"/>
              <a:gd name="connsiteY1" fmla="*/ 0 h 5159463"/>
              <a:gd name="connsiteX2" fmla="*/ 4350099 w 4352723"/>
              <a:gd name="connsiteY2" fmla="*/ 5159463 h 5159463"/>
              <a:gd name="connsiteX3" fmla="*/ 3616 w 4352723"/>
              <a:gd name="connsiteY3" fmla="*/ 5153100 h 5159463"/>
              <a:gd name="connsiteX4" fmla="*/ 0 w 4352723"/>
              <a:gd name="connsiteY4" fmla="*/ 2402440 h 5159463"/>
              <a:gd name="connsiteX5" fmla="*/ 1567912 w 4352723"/>
              <a:gd name="connsiteY5" fmla="*/ 6348 h 5159463"/>
              <a:gd name="connsiteX0" fmla="*/ 1567912 w 4352723"/>
              <a:gd name="connsiteY0" fmla="*/ 6348 h 5159463"/>
              <a:gd name="connsiteX1" fmla="*/ 4349575 w 4352723"/>
              <a:gd name="connsiteY1" fmla="*/ 0 h 5159463"/>
              <a:gd name="connsiteX2" fmla="*/ 4350099 w 4352723"/>
              <a:gd name="connsiteY2" fmla="*/ 5159463 h 5159463"/>
              <a:gd name="connsiteX3" fmla="*/ 3616 w 4352723"/>
              <a:gd name="connsiteY3" fmla="*/ 5153100 h 5159463"/>
              <a:gd name="connsiteX4" fmla="*/ 0 w 4352723"/>
              <a:gd name="connsiteY4" fmla="*/ 2402440 h 5159463"/>
              <a:gd name="connsiteX5" fmla="*/ 1567912 w 4352723"/>
              <a:gd name="connsiteY5" fmla="*/ 6348 h 5159463"/>
              <a:gd name="connsiteX0" fmla="*/ 1567912 w 4350099"/>
              <a:gd name="connsiteY0" fmla="*/ 6348 h 5159463"/>
              <a:gd name="connsiteX1" fmla="*/ 4349575 w 4350099"/>
              <a:gd name="connsiteY1" fmla="*/ 0 h 5159463"/>
              <a:gd name="connsiteX2" fmla="*/ 4350099 w 4350099"/>
              <a:gd name="connsiteY2" fmla="*/ 5159463 h 5159463"/>
              <a:gd name="connsiteX3" fmla="*/ 3616 w 4350099"/>
              <a:gd name="connsiteY3" fmla="*/ 5153100 h 5159463"/>
              <a:gd name="connsiteX4" fmla="*/ 0 w 4350099"/>
              <a:gd name="connsiteY4" fmla="*/ 2402440 h 5159463"/>
              <a:gd name="connsiteX5" fmla="*/ 1567912 w 4350099"/>
              <a:gd name="connsiteY5" fmla="*/ 6348 h 5159463"/>
              <a:gd name="connsiteX0" fmla="*/ 1567912 w 4353199"/>
              <a:gd name="connsiteY0" fmla="*/ 6348 h 5159463"/>
              <a:gd name="connsiteX1" fmla="*/ 4353193 w 4353199"/>
              <a:gd name="connsiteY1" fmla="*/ 0 h 5159463"/>
              <a:gd name="connsiteX2" fmla="*/ 4350099 w 4353199"/>
              <a:gd name="connsiteY2" fmla="*/ 5159463 h 5159463"/>
              <a:gd name="connsiteX3" fmla="*/ 3616 w 4353199"/>
              <a:gd name="connsiteY3" fmla="*/ 5153100 h 5159463"/>
              <a:gd name="connsiteX4" fmla="*/ 0 w 4353199"/>
              <a:gd name="connsiteY4" fmla="*/ 2402440 h 5159463"/>
              <a:gd name="connsiteX5" fmla="*/ 1567912 w 4353199"/>
              <a:gd name="connsiteY5" fmla="*/ 6348 h 5159463"/>
              <a:gd name="connsiteX0" fmla="*/ 1567912 w 4357333"/>
              <a:gd name="connsiteY0" fmla="*/ 6348 h 5153100"/>
              <a:gd name="connsiteX1" fmla="*/ 4353193 w 4357333"/>
              <a:gd name="connsiteY1" fmla="*/ 0 h 5153100"/>
              <a:gd name="connsiteX2" fmla="*/ 4357333 w 4357333"/>
              <a:gd name="connsiteY2" fmla="*/ 5142679 h 5153100"/>
              <a:gd name="connsiteX3" fmla="*/ 3616 w 4357333"/>
              <a:gd name="connsiteY3" fmla="*/ 5153100 h 5153100"/>
              <a:gd name="connsiteX4" fmla="*/ 0 w 4357333"/>
              <a:gd name="connsiteY4" fmla="*/ 2402440 h 5153100"/>
              <a:gd name="connsiteX5" fmla="*/ 1567912 w 4357333"/>
              <a:gd name="connsiteY5" fmla="*/ 6348 h 5153100"/>
              <a:gd name="connsiteX0" fmla="*/ 1567912 w 4353716"/>
              <a:gd name="connsiteY0" fmla="*/ 6348 h 5153868"/>
              <a:gd name="connsiteX1" fmla="*/ 4353193 w 4353716"/>
              <a:gd name="connsiteY1" fmla="*/ 0 h 5153868"/>
              <a:gd name="connsiteX2" fmla="*/ 4353716 w 4353716"/>
              <a:gd name="connsiteY2" fmla="*/ 5153868 h 5153868"/>
              <a:gd name="connsiteX3" fmla="*/ 3616 w 4353716"/>
              <a:gd name="connsiteY3" fmla="*/ 5153100 h 5153868"/>
              <a:gd name="connsiteX4" fmla="*/ 0 w 4353716"/>
              <a:gd name="connsiteY4" fmla="*/ 2402440 h 5153868"/>
              <a:gd name="connsiteX5" fmla="*/ 1567912 w 4353716"/>
              <a:gd name="connsiteY5" fmla="*/ 6348 h 5153868"/>
              <a:gd name="connsiteX0" fmla="*/ 1547385 w 4353716"/>
              <a:gd name="connsiteY0" fmla="*/ 12698 h 5153868"/>
              <a:gd name="connsiteX1" fmla="*/ 4353193 w 4353716"/>
              <a:gd name="connsiteY1" fmla="*/ 0 h 5153868"/>
              <a:gd name="connsiteX2" fmla="*/ 4353716 w 4353716"/>
              <a:gd name="connsiteY2" fmla="*/ 5153868 h 5153868"/>
              <a:gd name="connsiteX3" fmla="*/ 3616 w 4353716"/>
              <a:gd name="connsiteY3" fmla="*/ 5153100 h 5153868"/>
              <a:gd name="connsiteX4" fmla="*/ 0 w 4353716"/>
              <a:gd name="connsiteY4" fmla="*/ 2402440 h 5153868"/>
              <a:gd name="connsiteX5" fmla="*/ 1547385 w 4353716"/>
              <a:gd name="connsiteY5" fmla="*/ 12698 h 5153868"/>
              <a:gd name="connsiteX0" fmla="*/ 1547385 w 4353716"/>
              <a:gd name="connsiteY0" fmla="*/ 12698 h 5153868"/>
              <a:gd name="connsiteX1" fmla="*/ 4353193 w 4353716"/>
              <a:gd name="connsiteY1" fmla="*/ 0 h 5153868"/>
              <a:gd name="connsiteX2" fmla="*/ 4353716 w 4353716"/>
              <a:gd name="connsiteY2" fmla="*/ 5153868 h 5153868"/>
              <a:gd name="connsiteX3" fmla="*/ 3616 w 4353716"/>
              <a:gd name="connsiteY3" fmla="*/ 5153100 h 5153868"/>
              <a:gd name="connsiteX4" fmla="*/ 0 w 4353716"/>
              <a:gd name="connsiteY4" fmla="*/ 2402440 h 5153868"/>
              <a:gd name="connsiteX5" fmla="*/ 1547385 w 4353716"/>
              <a:gd name="connsiteY5" fmla="*/ 12698 h 5153868"/>
              <a:gd name="connsiteX0" fmla="*/ 1547385 w 4353716"/>
              <a:gd name="connsiteY0" fmla="*/ 12698 h 5153868"/>
              <a:gd name="connsiteX1" fmla="*/ 4353193 w 4353716"/>
              <a:gd name="connsiteY1" fmla="*/ 0 h 5153868"/>
              <a:gd name="connsiteX2" fmla="*/ 4353716 w 4353716"/>
              <a:gd name="connsiteY2" fmla="*/ 5153868 h 5153868"/>
              <a:gd name="connsiteX3" fmla="*/ 3616 w 4353716"/>
              <a:gd name="connsiteY3" fmla="*/ 5153100 h 5153868"/>
              <a:gd name="connsiteX4" fmla="*/ 0 w 4353716"/>
              <a:gd name="connsiteY4" fmla="*/ 2402440 h 5153868"/>
              <a:gd name="connsiteX5" fmla="*/ 1547385 w 4353716"/>
              <a:gd name="connsiteY5" fmla="*/ 12698 h 5153868"/>
              <a:gd name="connsiteX0" fmla="*/ 1543769 w 4350100"/>
              <a:gd name="connsiteY0" fmla="*/ 12698 h 5153868"/>
              <a:gd name="connsiteX1" fmla="*/ 4349577 w 4350100"/>
              <a:gd name="connsiteY1" fmla="*/ 0 h 5153868"/>
              <a:gd name="connsiteX2" fmla="*/ 4350100 w 4350100"/>
              <a:gd name="connsiteY2" fmla="*/ 5153868 h 5153868"/>
              <a:gd name="connsiteX3" fmla="*/ 0 w 4350100"/>
              <a:gd name="connsiteY3" fmla="*/ 5153100 h 5153868"/>
              <a:gd name="connsiteX4" fmla="*/ 2542 w 4350100"/>
              <a:gd name="connsiteY4" fmla="*/ 2408790 h 5153868"/>
              <a:gd name="connsiteX5" fmla="*/ 1543769 w 4350100"/>
              <a:gd name="connsiteY5" fmla="*/ 12698 h 5153868"/>
              <a:gd name="connsiteX0" fmla="*/ 1543769 w 4350100"/>
              <a:gd name="connsiteY0" fmla="*/ 12698 h 5153868"/>
              <a:gd name="connsiteX1" fmla="*/ 4349577 w 4350100"/>
              <a:gd name="connsiteY1" fmla="*/ 0 h 5153868"/>
              <a:gd name="connsiteX2" fmla="*/ 4350100 w 4350100"/>
              <a:gd name="connsiteY2" fmla="*/ 5153868 h 5153868"/>
              <a:gd name="connsiteX3" fmla="*/ 0 w 4350100"/>
              <a:gd name="connsiteY3" fmla="*/ 5153100 h 5153868"/>
              <a:gd name="connsiteX4" fmla="*/ 2542 w 4350100"/>
              <a:gd name="connsiteY4" fmla="*/ 2408790 h 5153868"/>
              <a:gd name="connsiteX5" fmla="*/ 1543769 w 4350100"/>
              <a:gd name="connsiteY5" fmla="*/ 12698 h 5153868"/>
              <a:gd name="connsiteX0" fmla="*/ 1545332 w 4351663"/>
              <a:gd name="connsiteY0" fmla="*/ 12698 h 5153868"/>
              <a:gd name="connsiteX1" fmla="*/ 4351140 w 4351663"/>
              <a:gd name="connsiteY1" fmla="*/ 0 h 5153868"/>
              <a:gd name="connsiteX2" fmla="*/ 4351663 w 4351663"/>
              <a:gd name="connsiteY2" fmla="*/ 5153868 h 5153868"/>
              <a:gd name="connsiteX3" fmla="*/ 1563 w 4351663"/>
              <a:gd name="connsiteY3" fmla="*/ 5153100 h 5153868"/>
              <a:gd name="connsiteX4" fmla="*/ 0 w 4351663"/>
              <a:gd name="connsiteY4" fmla="*/ 2418315 h 5153868"/>
              <a:gd name="connsiteX5" fmla="*/ 1545332 w 4351663"/>
              <a:gd name="connsiteY5" fmla="*/ 12698 h 5153868"/>
              <a:gd name="connsiteX0" fmla="*/ 1547874 w 4354205"/>
              <a:gd name="connsiteY0" fmla="*/ 12698 h 5153868"/>
              <a:gd name="connsiteX1" fmla="*/ 4353682 w 4354205"/>
              <a:gd name="connsiteY1" fmla="*/ 0 h 5153868"/>
              <a:gd name="connsiteX2" fmla="*/ 4354205 w 4354205"/>
              <a:gd name="connsiteY2" fmla="*/ 5153868 h 5153868"/>
              <a:gd name="connsiteX3" fmla="*/ 0 w 4354205"/>
              <a:gd name="connsiteY3" fmla="*/ 5149925 h 5153868"/>
              <a:gd name="connsiteX4" fmla="*/ 2542 w 4354205"/>
              <a:gd name="connsiteY4" fmla="*/ 2418315 h 5153868"/>
              <a:gd name="connsiteX5" fmla="*/ 1547874 w 4354205"/>
              <a:gd name="connsiteY5" fmla="*/ 12698 h 5153868"/>
              <a:gd name="connsiteX0" fmla="*/ 1547874 w 4354205"/>
              <a:gd name="connsiteY0" fmla="*/ 12698 h 5153868"/>
              <a:gd name="connsiteX1" fmla="*/ 4353682 w 4354205"/>
              <a:gd name="connsiteY1" fmla="*/ 0 h 5153868"/>
              <a:gd name="connsiteX2" fmla="*/ 4354205 w 4354205"/>
              <a:gd name="connsiteY2" fmla="*/ 5153868 h 5153868"/>
              <a:gd name="connsiteX3" fmla="*/ 0 w 4354205"/>
              <a:gd name="connsiteY3" fmla="*/ 5149925 h 5153868"/>
              <a:gd name="connsiteX4" fmla="*/ 2542 w 4354205"/>
              <a:gd name="connsiteY4" fmla="*/ 2418315 h 5153868"/>
              <a:gd name="connsiteX5" fmla="*/ 1547874 w 4354205"/>
              <a:gd name="connsiteY5" fmla="*/ 12698 h 5153868"/>
              <a:gd name="connsiteX0" fmla="*/ 1547874 w 4354205"/>
              <a:gd name="connsiteY0" fmla="*/ 12698 h 5153868"/>
              <a:gd name="connsiteX1" fmla="*/ 4353682 w 4354205"/>
              <a:gd name="connsiteY1" fmla="*/ 0 h 5153868"/>
              <a:gd name="connsiteX2" fmla="*/ 4354205 w 4354205"/>
              <a:gd name="connsiteY2" fmla="*/ 5153868 h 5153868"/>
              <a:gd name="connsiteX3" fmla="*/ 0 w 4354205"/>
              <a:gd name="connsiteY3" fmla="*/ 5149925 h 5153868"/>
              <a:gd name="connsiteX4" fmla="*/ 2542 w 4354205"/>
              <a:gd name="connsiteY4" fmla="*/ 2418315 h 5153868"/>
              <a:gd name="connsiteX5" fmla="*/ 1547874 w 4354205"/>
              <a:gd name="connsiteY5" fmla="*/ 12698 h 5153868"/>
              <a:gd name="connsiteX0" fmla="*/ 1556074 w 4354205"/>
              <a:gd name="connsiteY0" fmla="*/ 3173 h 5153868"/>
              <a:gd name="connsiteX1" fmla="*/ 4353682 w 4354205"/>
              <a:gd name="connsiteY1" fmla="*/ 0 h 5153868"/>
              <a:gd name="connsiteX2" fmla="*/ 4354205 w 4354205"/>
              <a:gd name="connsiteY2" fmla="*/ 5153868 h 5153868"/>
              <a:gd name="connsiteX3" fmla="*/ 0 w 4354205"/>
              <a:gd name="connsiteY3" fmla="*/ 5149925 h 5153868"/>
              <a:gd name="connsiteX4" fmla="*/ 2542 w 4354205"/>
              <a:gd name="connsiteY4" fmla="*/ 2418315 h 5153868"/>
              <a:gd name="connsiteX5" fmla="*/ 1556074 w 4354205"/>
              <a:gd name="connsiteY5" fmla="*/ 3173 h 5153868"/>
              <a:gd name="connsiteX0" fmla="*/ 2542 w 4354205"/>
              <a:gd name="connsiteY0" fmla="*/ 2484568 h 5220121"/>
              <a:gd name="connsiteX1" fmla="*/ 4353682 w 4354205"/>
              <a:gd name="connsiteY1" fmla="*/ 66253 h 5220121"/>
              <a:gd name="connsiteX2" fmla="*/ 4354205 w 4354205"/>
              <a:gd name="connsiteY2" fmla="*/ 5220121 h 5220121"/>
              <a:gd name="connsiteX3" fmla="*/ 0 w 4354205"/>
              <a:gd name="connsiteY3" fmla="*/ 5216178 h 5220121"/>
              <a:gd name="connsiteX4" fmla="*/ 2542 w 4354205"/>
              <a:gd name="connsiteY4" fmla="*/ 2484568 h 5220121"/>
              <a:gd name="connsiteX0" fmla="*/ 2542 w 4354205"/>
              <a:gd name="connsiteY0" fmla="*/ 2418315 h 5153868"/>
              <a:gd name="connsiteX1" fmla="*/ 4353682 w 4354205"/>
              <a:gd name="connsiteY1" fmla="*/ 0 h 5153868"/>
              <a:gd name="connsiteX2" fmla="*/ 4354205 w 4354205"/>
              <a:gd name="connsiteY2" fmla="*/ 5153868 h 5153868"/>
              <a:gd name="connsiteX3" fmla="*/ 0 w 4354205"/>
              <a:gd name="connsiteY3" fmla="*/ 5149925 h 5153868"/>
              <a:gd name="connsiteX4" fmla="*/ 2542 w 4354205"/>
              <a:gd name="connsiteY4" fmla="*/ 2418315 h 5153868"/>
              <a:gd name="connsiteX0" fmla="*/ 2542 w 4354205"/>
              <a:gd name="connsiteY0" fmla="*/ 2418315 h 5153868"/>
              <a:gd name="connsiteX1" fmla="*/ 4353682 w 4354205"/>
              <a:gd name="connsiteY1" fmla="*/ 0 h 5153868"/>
              <a:gd name="connsiteX2" fmla="*/ 4354205 w 4354205"/>
              <a:gd name="connsiteY2" fmla="*/ 5153868 h 5153868"/>
              <a:gd name="connsiteX3" fmla="*/ 0 w 4354205"/>
              <a:gd name="connsiteY3" fmla="*/ 5149925 h 5153868"/>
              <a:gd name="connsiteX4" fmla="*/ 2542 w 4354205"/>
              <a:gd name="connsiteY4" fmla="*/ 2418315 h 5153868"/>
              <a:gd name="connsiteX0" fmla="*/ 12008 w 4354205"/>
              <a:gd name="connsiteY0" fmla="*/ 218660 h 5334453"/>
              <a:gd name="connsiteX1" fmla="*/ 4353682 w 4354205"/>
              <a:gd name="connsiteY1" fmla="*/ 180585 h 5334453"/>
              <a:gd name="connsiteX2" fmla="*/ 4354205 w 4354205"/>
              <a:gd name="connsiteY2" fmla="*/ 5334453 h 5334453"/>
              <a:gd name="connsiteX3" fmla="*/ 0 w 4354205"/>
              <a:gd name="connsiteY3" fmla="*/ 5330510 h 5334453"/>
              <a:gd name="connsiteX4" fmla="*/ 12008 w 4354205"/>
              <a:gd name="connsiteY4" fmla="*/ 218660 h 5334453"/>
              <a:gd name="connsiteX0" fmla="*/ 151 w 4358222"/>
              <a:gd name="connsiteY0" fmla="*/ 216327 h 5358367"/>
              <a:gd name="connsiteX1" fmla="*/ 4357699 w 4358222"/>
              <a:gd name="connsiteY1" fmla="*/ 204499 h 5358367"/>
              <a:gd name="connsiteX2" fmla="*/ 4358222 w 4358222"/>
              <a:gd name="connsiteY2" fmla="*/ 5358367 h 5358367"/>
              <a:gd name="connsiteX3" fmla="*/ 4017 w 4358222"/>
              <a:gd name="connsiteY3" fmla="*/ 5354424 h 5358367"/>
              <a:gd name="connsiteX4" fmla="*/ 151 w 4358222"/>
              <a:gd name="connsiteY4" fmla="*/ 216327 h 5358367"/>
              <a:gd name="connsiteX0" fmla="*/ 151 w 4358222"/>
              <a:gd name="connsiteY0" fmla="*/ 11828 h 5153868"/>
              <a:gd name="connsiteX1" fmla="*/ 4357699 w 4358222"/>
              <a:gd name="connsiteY1" fmla="*/ 0 h 5153868"/>
              <a:gd name="connsiteX2" fmla="*/ 4358222 w 4358222"/>
              <a:gd name="connsiteY2" fmla="*/ 5153868 h 5153868"/>
              <a:gd name="connsiteX3" fmla="*/ 4017 w 4358222"/>
              <a:gd name="connsiteY3" fmla="*/ 5149925 h 5153868"/>
              <a:gd name="connsiteX4" fmla="*/ 151 w 4358222"/>
              <a:gd name="connsiteY4" fmla="*/ 11828 h 5153868"/>
              <a:gd name="connsiteX0" fmla="*/ 213 w 4356016"/>
              <a:gd name="connsiteY0" fmla="*/ 0 h 5153970"/>
              <a:gd name="connsiteX1" fmla="*/ 4355493 w 4356016"/>
              <a:gd name="connsiteY1" fmla="*/ 102 h 5153970"/>
              <a:gd name="connsiteX2" fmla="*/ 4356016 w 4356016"/>
              <a:gd name="connsiteY2" fmla="*/ 5153970 h 5153970"/>
              <a:gd name="connsiteX3" fmla="*/ 1811 w 4356016"/>
              <a:gd name="connsiteY3" fmla="*/ 5150027 h 5153970"/>
              <a:gd name="connsiteX4" fmla="*/ 213 w 4356016"/>
              <a:gd name="connsiteY4" fmla="*/ 0 h 5153970"/>
              <a:gd name="connsiteX0" fmla="*/ 213 w 4356016"/>
              <a:gd name="connsiteY0" fmla="*/ 0 h 5153970"/>
              <a:gd name="connsiteX1" fmla="*/ 4355493 w 4356016"/>
              <a:gd name="connsiteY1" fmla="*/ 102 h 5153970"/>
              <a:gd name="connsiteX2" fmla="*/ 4356016 w 4356016"/>
              <a:gd name="connsiteY2" fmla="*/ 5153970 h 5153970"/>
              <a:gd name="connsiteX3" fmla="*/ 1811 w 4356016"/>
              <a:gd name="connsiteY3" fmla="*/ 5150027 h 5153970"/>
              <a:gd name="connsiteX4" fmla="*/ 213 w 4356016"/>
              <a:gd name="connsiteY4" fmla="*/ 0 h 5153970"/>
              <a:gd name="connsiteX0" fmla="*/ 213 w 4677814"/>
              <a:gd name="connsiteY0" fmla="*/ 0 h 5153970"/>
              <a:gd name="connsiteX1" fmla="*/ 4355493 w 4677814"/>
              <a:gd name="connsiteY1" fmla="*/ 102 h 5153970"/>
              <a:gd name="connsiteX2" fmla="*/ 4353748 w 4677814"/>
              <a:gd name="connsiteY2" fmla="*/ 3233200 h 5153970"/>
              <a:gd name="connsiteX3" fmla="*/ 4356016 w 4677814"/>
              <a:gd name="connsiteY3" fmla="*/ 5153970 h 5153970"/>
              <a:gd name="connsiteX4" fmla="*/ 1811 w 4677814"/>
              <a:gd name="connsiteY4" fmla="*/ 5150027 h 5153970"/>
              <a:gd name="connsiteX5" fmla="*/ 213 w 4677814"/>
              <a:gd name="connsiteY5" fmla="*/ 0 h 5153970"/>
              <a:gd name="connsiteX0" fmla="*/ 213 w 4677814"/>
              <a:gd name="connsiteY0" fmla="*/ 0 h 5153970"/>
              <a:gd name="connsiteX1" fmla="*/ 4355493 w 4677814"/>
              <a:gd name="connsiteY1" fmla="*/ 102 h 5153970"/>
              <a:gd name="connsiteX2" fmla="*/ 4353748 w 4677814"/>
              <a:gd name="connsiteY2" fmla="*/ 3233200 h 5153970"/>
              <a:gd name="connsiteX3" fmla="*/ 4356016 w 4677814"/>
              <a:gd name="connsiteY3" fmla="*/ 5153970 h 5153970"/>
              <a:gd name="connsiteX4" fmla="*/ 1811 w 4677814"/>
              <a:gd name="connsiteY4" fmla="*/ 5150027 h 5153970"/>
              <a:gd name="connsiteX5" fmla="*/ 213 w 4677814"/>
              <a:gd name="connsiteY5" fmla="*/ 0 h 5153970"/>
              <a:gd name="connsiteX0" fmla="*/ 213 w 4677814"/>
              <a:gd name="connsiteY0" fmla="*/ 0 h 5153970"/>
              <a:gd name="connsiteX1" fmla="*/ 4355493 w 4677814"/>
              <a:gd name="connsiteY1" fmla="*/ 102 h 5153970"/>
              <a:gd name="connsiteX2" fmla="*/ 4353748 w 4677814"/>
              <a:gd name="connsiteY2" fmla="*/ 3233200 h 5153970"/>
              <a:gd name="connsiteX3" fmla="*/ 4356016 w 4677814"/>
              <a:gd name="connsiteY3" fmla="*/ 5153970 h 5153970"/>
              <a:gd name="connsiteX4" fmla="*/ 1811 w 4677814"/>
              <a:gd name="connsiteY4" fmla="*/ 5150027 h 5153970"/>
              <a:gd name="connsiteX5" fmla="*/ 213 w 4677814"/>
              <a:gd name="connsiteY5" fmla="*/ 0 h 5153970"/>
              <a:gd name="connsiteX0" fmla="*/ 213 w 4677814"/>
              <a:gd name="connsiteY0" fmla="*/ 0 h 5153970"/>
              <a:gd name="connsiteX1" fmla="*/ 4355493 w 4677814"/>
              <a:gd name="connsiteY1" fmla="*/ 102 h 5153970"/>
              <a:gd name="connsiteX2" fmla="*/ 4356016 w 4677814"/>
              <a:gd name="connsiteY2" fmla="*/ 2037789 h 5153970"/>
              <a:gd name="connsiteX3" fmla="*/ 4353748 w 4677814"/>
              <a:gd name="connsiteY3" fmla="*/ 3233200 h 5153970"/>
              <a:gd name="connsiteX4" fmla="*/ 4356016 w 4677814"/>
              <a:gd name="connsiteY4" fmla="*/ 5153970 h 5153970"/>
              <a:gd name="connsiteX5" fmla="*/ 1811 w 4677814"/>
              <a:gd name="connsiteY5" fmla="*/ 5150027 h 5153970"/>
              <a:gd name="connsiteX6" fmla="*/ 213 w 4677814"/>
              <a:gd name="connsiteY6" fmla="*/ 0 h 5153970"/>
              <a:gd name="connsiteX0" fmla="*/ 213 w 4677814"/>
              <a:gd name="connsiteY0" fmla="*/ 0 h 5153970"/>
              <a:gd name="connsiteX1" fmla="*/ 4355493 w 4677814"/>
              <a:gd name="connsiteY1" fmla="*/ 102 h 5153970"/>
              <a:gd name="connsiteX2" fmla="*/ 4356016 w 4677814"/>
              <a:gd name="connsiteY2" fmla="*/ 2037789 h 5153970"/>
              <a:gd name="connsiteX3" fmla="*/ 4353748 w 4677814"/>
              <a:gd name="connsiteY3" fmla="*/ 3233200 h 5153970"/>
              <a:gd name="connsiteX4" fmla="*/ 4356016 w 4677814"/>
              <a:gd name="connsiteY4" fmla="*/ 5153970 h 5153970"/>
              <a:gd name="connsiteX5" fmla="*/ 1811 w 4677814"/>
              <a:gd name="connsiteY5" fmla="*/ 5150027 h 5153970"/>
              <a:gd name="connsiteX6" fmla="*/ 213 w 4677814"/>
              <a:gd name="connsiteY6" fmla="*/ 0 h 5153970"/>
              <a:gd name="connsiteX0" fmla="*/ 213 w 4677814"/>
              <a:gd name="connsiteY0" fmla="*/ 0 h 5153970"/>
              <a:gd name="connsiteX1" fmla="*/ 4355493 w 4677814"/>
              <a:gd name="connsiteY1" fmla="*/ 102 h 5153970"/>
              <a:gd name="connsiteX2" fmla="*/ 4356016 w 4677814"/>
              <a:gd name="connsiteY2" fmla="*/ 2037789 h 5153970"/>
              <a:gd name="connsiteX3" fmla="*/ 4353748 w 4677814"/>
              <a:gd name="connsiteY3" fmla="*/ 3233200 h 5153970"/>
              <a:gd name="connsiteX4" fmla="*/ 4356016 w 4677814"/>
              <a:gd name="connsiteY4" fmla="*/ 5153970 h 5153970"/>
              <a:gd name="connsiteX5" fmla="*/ 1811 w 4677814"/>
              <a:gd name="connsiteY5" fmla="*/ 5150027 h 5153970"/>
              <a:gd name="connsiteX6" fmla="*/ 213 w 4677814"/>
              <a:gd name="connsiteY6" fmla="*/ 0 h 5153970"/>
              <a:gd name="connsiteX0" fmla="*/ 213 w 4677814"/>
              <a:gd name="connsiteY0" fmla="*/ 0 h 5153970"/>
              <a:gd name="connsiteX1" fmla="*/ 4355493 w 4677814"/>
              <a:gd name="connsiteY1" fmla="*/ 102 h 5153970"/>
              <a:gd name="connsiteX2" fmla="*/ 4356016 w 4677814"/>
              <a:gd name="connsiteY2" fmla="*/ 2037789 h 5153970"/>
              <a:gd name="connsiteX3" fmla="*/ 4353748 w 4677814"/>
              <a:gd name="connsiteY3" fmla="*/ 3233200 h 5153970"/>
              <a:gd name="connsiteX4" fmla="*/ 4356016 w 4677814"/>
              <a:gd name="connsiteY4" fmla="*/ 5153970 h 5153970"/>
              <a:gd name="connsiteX5" fmla="*/ 1811 w 4677814"/>
              <a:gd name="connsiteY5" fmla="*/ 5150027 h 5153970"/>
              <a:gd name="connsiteX6" fmla="*/ 213 w 4677814"/>
              <a:gd name="connsiteY6" fmla="*/ 0 h 5153970"/>
              <a:gd name="connsiteX0" fmla="*/ 213 w 4677814"/>
              <a:gd name="connsiteY0" fmla="*/ 0 h 5153970"/>
              <a:gd name="connsiteX1" fmla="*/ 4355493 w 4677814"/>
              <a:gd name="connsiteY1" fmla="*/ 102 h 5153970"/>
              <a:gd name="connsiteX2" fmla="*/ 4356016 w 4677814"/>
              <a:gd name="connsiteY2" fmla="*/ 2037789 h 5153970"/>
              <a:gd name="connsiteX3" fmla="*/ 4353748 w 4677814"/>
              <a:gd name="connsiteY3" fmla="*/ 3233200 h 5153970"/>
              <a:gd name="connsiteX4" fmla="*/ 4356016 w 4677814"/>
              <a:gd name="connsiteY4" fmla="*/ 5153970 h 5153970"/>
              <a:gd name="connsiteX5" fmla="*/ 1811 w 4677814"/>
              <a:gd name="connsiteY5" fmla="*/ 5150027 h 5153970"/>
              <a:gd name="connsiteX6" fmla="*/ 213 w 4677814"/>
              <a:gd name="connsiteY6" fmla="*/ 0 h 5153970"/>
              <a:gd name="connsiteX0" fmla="*/ 213 w 4356515"/>
              <a:gd name="connsiteY0" fmla="*/ 0 h 5153970"/>
              <a:gd name="connsiteX1" fmla="*/ 4355493 w 4356515"/>
              <a:gd name="connsiteY1" fmla="*/ 102 h 5153970"/>
              <a:gd name="connsiteX2" fmla="*/ 4356016 w 4356515"/>
              <a:gd name="connsiteY2" fmla="*/ 2037789 h 5153970"/>
              <a:gd name="connsiteX3" fmla="*/ 4353748 w 4356515"/>
              <a:gd name="connsiteY3" fmla="*/ 3233200 h 5153970"/>
              <a:gd name="connsiteX4" fmla="*/ 4356016 w 4356515"/>
              <a:gd name="connsiteY4" fmla="*/ 5153970 h 5153970"/>
              <a:gd name="connsiteX5" fmla="*/ 1811 w 4356515"/>
              <a:gd name="connsiteY5" fmla="*/ 5150027 h 5153970"/>
              <a:gd name="connsiteX6" fmla="*/ 213 w 4356515"/>
              <a:gd name="connsiteY6" fmla="*/ 0 h 5153970"/>
              <a:gd name="connsiteX0" fmla="*/ 213 w 4356515"/>
              <a:gd name="connsiteY0" fmla="*/ 0 h 5153970"/>
              <a:gd name="connsiteX1" fmla="*/ 4355493 w 4356515"/>
              <a:gd name="connsiteY1" fmla="*/ 102 h 5153970"/>
              <a:gd name="connsiteX2" fmla="*/ 4356016 w 4356515"/>
              <a:gd name="connsiteY2" fmla="*/ 2037789 h 5153970"/>
              <a:gd name="connsiteX3" fmla="*/ 4353748 w 4356515"/>
              <a:gd name="connsiteY3" fmla="*/ 3233200 h 5153970"/>
              <a:gd name="connsiteX4" fmla="*/ 4356016 w 4356515"/>
              <a:gd name="connsiteY4" fmla="*/ 5153970 h 5153970"/>
              <a:gd name="connsiteX5" fmla="*/ 1811 w 4356515"/>
              <a:gd name="connsiteY5" fmla="*/ 5150027 h 5153970"/>
              <a:gd name="connsiteX6" fmla="*/ 213 w 4356515"/>
              <a:gd name="connsiteY6" fmla="*/ 0 h 5153970"/>
              <a:gd name="connsiteX0" fmla="*/ 213 w 4356515"/>
              <a:gd name="connsiteY0" fmla="*/ 0 h 5153970"/>
              <a:gd name="connsiteX1" fmla="*/ 4355493 w 4356515"/>
              <a:gd name="connsiteY1" fmla="*/ 102 h 5153970"/>
              <a:gd name="connsiteX2" fmla="*/ 4356016 w 4356515"/>
              <a:gd name="connsiteY2" fmla="*/ 2037789 h 5153970"/>
              <a:gd name="connsiteX3" fmla="*/ 4353748 w 4356515"/>
              <a:gd name="connsiteY3" fmla="*/ 3233200 h 5153970"/>
              <a:gd name="connsiteX4" fmla="*/ 4356016 w 4356515"/>
              <a:gd name="connsiteY4" fmla="*/ 5153970 h 5153970"/>
              <a:gd name="connsiteX5" fmla="*/ 1811 w 4356515"/>
              <a:gd name="connsiteY5" fmla="*/ 5150027 h 5153970"/>
              <a:gd name="connsiteX6" fmla="*/ 213 w 4356515"/>
              <a:gd name="connsiteY6" fmla="*/ 0 h 5153970"/>
              <a:gd name="connsiteX0" fmla="*/ 213 w 4356515"/>
              <a:gd name="connsiteY0" fmla="*/ 0 h 5153970"/>
              <a:gd name="connsiteX1" fmla="*/ 4355493 w 4356515"/>
              <a:gd name="connsiteY1" fmla="*/ 102 h 5153970"/>
              <a:gd name="connsiteX2" fmla="*/ 4356016 w 4356515"/>
              <a:gd name="connsiteY2" fmla="*/ 2037789 h 5153970"/>
              <a:gd name="connsiteX3" fmla="*/ 4353748 w 4356515"/>
              <a:gd name="connsiteY3" fmla="*/ 3226042 h 5153970"/>
              <a:gd name="connsiteX4" fmla="*/ 4356016 w 4356515"/>
              <a:gd name="connsiteY4" fmla="*/ 5153970 h 5153970"/>
              <a:gd name="connsiteX5" fmla="*/ 1811 w 4356515"/>
              <a:gd name="connsiteY5" fmla="*/ 5150027 h 5153970"/>
              <a:gd name="connsiteX6" fmla="*/ 213 w 4356515"/>
              <a:gd name="connsiteY6" fmla="*/ 0 h 5153970"/>
              <a:gd name="connsiteX0" fmla="*/ 213 w 4356515"/>
              <a:gd name="connsiteY0" fmla="*/ 0 h 5153970"/>
              <a:gd name="connsiteX1" fmla="*/ 4355493 w 4356515"/>
              <a:gd name="connsiteY1" fmla="*/ 102 h 5153970"/>
              <a:gd name="connsiteX2" fmla="*/ 4356016 w 4356515"/>
              <a:gd name="connsiteY2" fmla="*/ 2037789 h 5153970"/>
              <a:gd name="connsiteX3" fmla="*/ 4353748 w 4356515"/>
              <a:gd name="connsiteY3" fmla="*/ 3226042 h 5153970"/>
              <a:gd name="connsiteX4" fmla="*/ 4356016 w 4356515"/>
              <a:gd name="connsiteY4" fmla="*/ 5153970 h 5153970"/>
              <a:gd name="connsiteX5" fmla="*/ 1811 w 4356515"/>
              <a:gd name="connsiteY5" fmla="*/ 5150027 h 5153970"/>
              <a:gd name="connsiteX6" fmla="*/ 213 w 4356515"/>
              <a:gd name="connsiteY6" fmla="*/ 0 h 5153970"/>
              <a:gd name="connsiteX0" fmla="*/ 213 w 4356515"/>
              <a:gd name="connsiteY0" fmla="*/ 0 h 5153970"/>
              <a:gd name="connsiteX1" fmla="*/ 4355493 w 4356515"/>
              <a:gd name="connsiteY1" fmla="*/ 102 h 5153970"/>
              <a:gd name="connsiteX2" fmla="*/ 4356016 w 4356515"/>
              <a:gd name="connsiteY2" fmla="*/ 2037789 h 5153970"/>
              <a:gd name="connsiteX3" fmla="*/ 4353748 w 4356515"/>
              <a:gd name="connsiteY3" fmla="*/ 3226042 h 5153970"/>
              <a:gd name="connsiteX4" fmla="*/ 4356016 w 4356515"/>
              <a:gd name="connsiteY4" fmla="*/ 5153970 h 5153970"/>
              <a:gd name="connsiteX5" fmla="*/ 1811 w 4356515"/>
              <a:gd name="connsiteY5" fmla="*/ 5150027 h 5153970"/>
              <a:gd name="connsiteX6" fmla="*/ 213 w 4356515"/>
              <a:gd name="connsiteY6" fmla="*/ 0 h 5153970"/>
              <a:gd name="connsiteX0" fmla="*/ 213 w 4356515"/>
              <a:gd name="connsiteY0" fmla="*/ 0 h 5153970"/>
              <a:gd name="connsiteX1" fmla="*/ 4355493 w 4356515"/>
              <a:gd name="connsiteY1" fmla="*/ 102 h 5153970"/>
              <a:gd name="connsiteX2" fmla="*/ 4356016 w 4356515"/>
              <a:gd name="connsiteY2" fmla="*/ 2037789 h 5153970"/>
              <a:gd name="connsiteX3" fmla="*/ 4353748 w 4356515"/>
              <a:gd name="connsiteY3" fmla="*/ 3226042 h 5153970"/>
              <a:gd name="connsiteX4" fmla="*/ 4356016 w 4356515"/>
              <a:gd name="connsiteY4" fmla="*/ 5153970 h 5153970"/>
              <a:gd name="connsiteX5" fmla="*/ 1811 w 4356515"/>
              <a:gd name="connsiteY5" fmla="*/ 5150027 h 5153970"/>
              <a:gd name="connsiteX6" fmla="*/ 213 w 4356515"/>
              <a:gd name="connsiteY6" fmla="*/ 0 h 5153970"/>
              <a:gd name="connsiteX0" fmla="*/ 213 w 4356515"/>
              <a:gd name="connsiteY0" fmla="*/ 0 h 5153970"/>
              <a:gd name="connsiteX1" fmla="*/ 4355493 w 4356515"/>
              <a:gd name="connsiteY1" fmla="*/ 102 h 5153970"/>
              <a:gd name="connsiteX2" fmla="*/ 4356016 w 4356515"/>
              <a:gd name="connsiteY2" fmla="*/ 2037789 h 5153970"/>
              <a:gd name="connsiteX3" fmla="*/ 4353748 w 4356515"/>
              <a:gd name="connsiteY3" fmla="*/ 3226042 h 5153970"/>
              <a:gd name="connsiteX4" fmla="*/ 4356016 w 4356515"/>
              <a:gd name="connsiteY4" fmla="*/ 5153970 h 5153970"/>
              <a:gd name="connsiteX5" fmla="*/ 1811 w 4356515"/>
              <a:gd name="connsiteY5" fmla="*/ 5150027 h 5153970"/>
              <a:gd name="connsiteX6" fmla="*/ 213 w 4356515"/>
              <a:gd name="connsiteY6" fmla="*/ 0 h 5153970"/>
              <a:gd name="connsiteX0" fmla="*/ 213 w 4356515"/>
              <a:gd name="connsiteY0" fmla="*/ 0 h 5153970"/>
              <a:gd name="connsiteX1" fmla="*/ 4355493 w 4356515"/>
              <a:gd name="connsiteY1" fmla="*/ 102 h 5153970"/>
              <a:gd name="connsiteX2" fmla="*/ 4356016 w 4356515"/>
              <a:gd name="connsiteY2" fmla="*/ 2037789 h 5153970"/>
              <a:gd name="connsiteX3" fmla="*/ 4353748 w 4356515"/>
              <a:gd name="connsiteY3" fmla="*/ 3226042 h 5153970"/>
              <a:gd name="connsiteX4" fmla="*/ 4356016 w 4356515"/>
              <a:gd name="connsiteY4" fmla="*/ 5153970 h 5153970"/>
              <a:gd name="connsiteX5" fmla="*/ 1811 w 4356515"/>
              <a:gd name="connsiteY5" fmla="*/ 5150027 h 5153970"/>
              <a:gd name="connsiteX6" fmla="*/ 213 w 4356515"/>
              <a:gd name="connsiteY6" fmla="*/ 0 h 5153970"/>
              <a:gd name="connsiteX0" fmla="*/ 213 w 4356515"/>
              <a:gd name="connsiteY0" fmla="*/ 0 h 5153970"/>
              <a:gd name="connsiteX1" fmla="*/ 4355493 w 4356515"/>
              <a:gd name="connsiteY1" fmla="*/ 102 h 5153970"/>
              <a:gd name="connsiteX2" fmla="*/ 4356016 w 4356515"/>
              <a:gd name="connsiteY2" fmla="*/ 2037789 h 5153970"/>
              <a:gd name="connsiteX3" fmla="*/ 4353748 w 4356515"/>
              <a:gd name="connsiteY3" fmla="*/ 3226042 h 5153970"/>
              <a:gd name="connsiteX4" fmla="*/ 4356016 w 4356515"/>
              <a:gd name="connsiteY4" fmla="*/ 5153970 h 5153970"/>
              <a:gd name="connsiteX5" fmla="*/ 1811 w 4356515"/>
              <a:gd name="connsiteY5" fmla="*/ 5150027 h 5153970"/>
              <a:gd name="connsiteX6" fmla="*/ 213 w 4356515"/>
              <a:gd name="connsiteY6" fmla="*/ 0 h 5153970"/>
              <a:gd name="connsiteX0" fmla="*/ 213 w 4356515"/>
              <a:gd name="connsiteY0" fmla="*/ 0 h 5153970"/>
              <a:gd name="connsiteX1" fmla="*/ 4355493 w 4356515"/>
              <a:gd name="connsiteY1" fmla="*/ 102 h 5153970"/>
              <a:gd name="connsiteX2" fmla="*/ 4356016 w 4356515"/>
              <a:gd name="connsiteY2" fmla="*/ 2037789 h 5153970"/>
              <a:gd name="connsiteX3" fmla="*/ 4353748 w 4356515"/>
              <a:gd name="connsiteY3" fmla="*/ 3226042 h 5153970"/>
              <a:gd name="connsiteX4" fmla="*/ 4356016 w 4356515"/>
              <a:gd name="connsiteY4" fmla="*/ 5153970 h 5153970"/>
              <a:gd name="connsiteX5" fmla="*/ 1811 w 4356515"/>
              <a:gd name="connsiteY5" fmla="*/ 5150027 h 5153970"/>
              <a:gd name="connsiteX6" fmla="*/ 213 w 4356515"/>
              <a:gd name="connsiteY6" fmla="*/ 0 h 5153970"/>
              <a:gd name="connsiteX0" fmla="*/ 213 w 4356515"/>
              <a:gd name="connsiteY0" fmla="*/ 0 h 5153970"/>
              <a:gd name="connsiteX1" fmla="*/ 4355493 w 4356515"/>
              <a:gd name="connsiteY1" fmla="*/ 102 h 5153970"/>
              <a:gd name="connsiteX2" fmla="*/ 4356016 w 4356515"/>
              <a:gd name="connsiteY2" fmla="*/ 2037789 h 5153970"/>
              <a:gd name="connsiteX3" fmla="*/ 4353748 w 4356515"/>
              <a:gd name="connsiteY3" fmla="*/ 3226042 h 5153970"/>
              <a:gd name="connsiteX4" fmla="*/ 4356016 w 4356515"/>
              <a:gd name="connsiteY4" fmla="*/ 5153970 h 5153970"/>
              <a:gd name="connsiteX5" fmla="*/ 1811 w 4356515"/>
              <a:gd name="connsiteY5" fmla="*/ 5150027 h 5153970"/>
              <a:gd name="connsiteX6" fmla="*/ 213 w 4356515"/>
              <a:gd name="connsiteY6" fmla="*/ 0 h 5153970"/>
              <a:gd name="connsiteX0" fmla="*/ 213 w 4356515"/>
              <a:gd name="connsiteY0" fmla="*/ 0 h 5153970"/>
              <a:gd name="connsiteX1" fmla="*/ 4355493 w 4356515"/>
              <a:gd name="connsiteY1" fmla="*/ 102 h 5153970"/>
              <a:gd name="connsiteX2" fmla="*/ 4356016 w 4356515"/>
              <a:gd name="connsiteY2" fmla="*/ 2037789 h 5153970"/>
              <a:gd name="connsiteX3" fmla="*/ 4353748 w 4356515"/>
              <a:gd name="connsiteY3" fmla="*/ 3226042 h 5153970"/>
              <a:gd name="connsiteX4" fmla="*/ 4356016 w 4356515"/>
              <a:gd name="connsiteY4" fmla="*/ 5153970 h 5153970"/>
              <a:gd name="connsiteX5" fmla="*/ 1811 w 4356515"/>
              <a:gd name="connsiteY5" fmla="*/ 5150027 h 5153970"/>
              <a:gd name="connsiteX6" fmla="*/ 213 w 4356515"/>
              <a:gd name="connsiteY6" fmla="*/ 0 h 5153970"/>
              <a:gd name="connsiteX0" fmla="*/ 213 w 4356515"/>
              <a:gd name="connsiteY0" fmla="*/ 0 h 5153970"/>
              <a:gd name="connsiteX1" fmla="*/ 4355493 w 4356515"/>
              <a:gd name="connsiteY1" fmla="*/ 102 h 5153970"/>
              <a:gd name="connsiteX2" fmla="*/ 4356016 w 4356515"/>
              <a:gd name="connsiteY2" fmla="*/ 2037789 h 5153970"/>
              <a:gd name="connsiteX3" fmla="*/ 4353748 w 4356515"/>
              <a:gd name="connsiteY3" fmla="*/ 3226042 h 5153970"/>
              <a:gd name="connsiteX4" fmla="*/ 4356016 w 4356515"/>
              <a:gd name="connsiteY4" fmla="*/ 5153970 h 5153970"/>
              <a:gd name="connsiteX5" fmla="*/ 1811 w 4356515"/>
              <a:gd name="connsiteY5" fmla="*/ 5150027 h 5153970"/>
              <a:gd name="connsiteX6" fmla="*/ 213 w 4356515"/>
              <a:gd name="connsiteY6" fmla="*/ 0 h 5153970"/>
              <a:gd name="connsiteX0" fmla="*/ 213 w 4356515"/>
              <a:gd name="connsiteY0" fmla="*/ 0 h 5153970"/>
              <a:gd name="connsiteX1" fmla="*/ 4355493 w 4356515"/>
              <a:gd name="connsiteY1" fmla="*/ 102 h 5153970"/>
              <a:gd name="connsiteX2" fmla="*/ 4356016 w 4356515"/>
              <a:gd name="connsiteY2" fmla="*/ 2037789 h 5153970"/>
              <a:gd name="connsiteX3" fmla="*/ 4353748 w 4356515"/>
              <a:gd name="connsiteY3" fmla="*/ 3226042 h 5153970"/>
              <a:gd name="connsiteX4" fmla="*/ 4356016 w 4356515"/>
              <a:gd name="connsiteY4" fmla="*/ 5153970 h 5153970"/>
              <a:gd name="connsiteX5" fmla="*/ 1811 w 4356515"/>
              <a:gd name="connsiteY5" fmla="*/ 5150027 h 5153970"/>
              <a:gd name="connsiteX6" fmla="*/ 213 w 4356515"/>
              <a:gd name="connsiteY6" fmla="*/ 0 h 5153970"/>
              <a:gd name="connsiteX0" fmla="*/ 213 w 4356515"/>
              <a:gd name="connsiteY0" fmla="*/ 0 h 5153970"/>
              <a:gd name="connsiteX1" fmla="*/ 4355493 w 4356515"/>
              <a:gd name="connsiteY1" fmla="*/ 102 h 5153970"/>
              <a:gd name="connsiteX2" fmla="*/ 4356016 w 4356515"/>
              <a:gd name="connsiteY2" fmla="*/ 2037789 h 5153970"/>
              <a:gd name="connsiteX3" fmla="*/ 4353748 w 4356515"/>
              <a:gd name="connsiteY3" fmla="*/ 3226042 h 5153970"/>
              <a:gd name="connsiteX4" fmla="*/ 4356016 w 4356515"/>
              <a:gd name="connsiteY4" fmla="*/ 5153970 h 5153970"/>
              <a:gd name="connsiteX5" fmla="*/ 1811 w 4356515"/>
              <a:gd name="connsiteY5" fmla="*/ 5150027 h 5153970"/>
              <a:gd name="connsiteX6" fmla="*/ 213 w 4356515"/>
              <a:gd name="connsiteY6" fmla="*/ 0 h 5153970"/>
              <a:gd name="connsiteX0" fmla="*/ 213 w 4356515"/>
              <a:gd name="connsiteY0" fmla="*/ 0 h 5153970"/>
              <a:gd name="connsiteX1" fmla="*/ 4355493 w 4356515"/>
              <a:gd name="connsiteY1" fmla="*/ 102 h 5153970"/>
              <a:gd name="connsiteX2" fmla="*/ 4356016 w 4356515"/>
              <a:gd name="connsiteY2" fmla="*/ 2037789 h 5153970"/>
              <a:gd name="connsiteX3" fmla="*/ 4353748 w 4356515"/>
              <a:gd name="connsiteY3" fmla="*/ 3226042 h 5153970"/>
              <a:gd name="connsiteX4" fmla="*/ 4356016 w 4356515"/>
              <a:gd name="connsiteY4" fmla="*/ 5153970 h 5153970"/>
              <a:gd name="connsiteX5" fmla="*/ 1811 w 4356515"/>
              <a:gd name="connsiteY5" fmla="*/ 5150027 h 5153970"/>
              <a:gd name="connsiteX6" fmla="*/ 213 w 4356515"/>
              <a:gd name="connsiteY6" fmla="*/ 0 h 5153970"/>
              <a:gd name="connsiteX0" fmla="*/ 213 w 4356515"/>
              <a:gd name="connsiteY0" fmla="*/ 0 h 5154799"/>
              <a:gd name="connsiteX1" fmla="*/ 4355493 w 4356515"/>
              <a:gd name="connsiteY1" fmla="*/ 102 h 5154799"/>
              <a:gd name="connsiteX2" fmla="*/ 4356016 w 4356515"/>
              <a:gd name="connsiteY2" fmla="*/ 2037789 h 5154799"/>
              <a:gd name="connsiteX3" fmla="*/ 4353748 w 4356515"/>
              <a:gd name="connsiteY3" fmla="*/ 3226042 h 5154799"/>
              <a:gd name="connsiteX4" fmla="*/ 4356016 w 4356515"/>
              <a:gd name="connsiteY4" fmla="*/ 5153970 h 5154799"/>
              <a:gd name="connsiteX5" fmla="*/ 1811 w 4356515"/>
              <a:gd name="connsiteY5" fmla="*/ 5154799 h 5154799"/>
              <a:gd name="connsiteX6" fmla="*/ 213 w 4356515"/>
              <a:gd name="connsiteY6" fmla="*/ 0 h 5154799"/>
              <a:gd name="connsiteX0" fmla="*/ 213 w 4356515"/>
              <a:gd name="connsiteY0" fmla="*/ 0 h 5154799"/>
              <a:gd name="connsiteX1" fmla="*/ 4355493 w 4356515"/>
              <a:gd name="connsiteY1" fmla="*/ 102 h 5154799"/>
              <a:gd name="connsiteX2" fmla="*/ 4356016 w 4356515"/>
              <a:gd name="connsiteY2" fmla="*/ 2047333 h 5154799"/>
              <a:gd name="connsiteX3" fmla="*/ 4353748 w 4356515"/>
              <a:gd name="connsiteY3" fmla="*/ 3226042 h 5154799"/>
              <a:gd name="connsiteX4" fmla="*/ 4356016 w 4356515"/>
              <a:gd name="connsiteY4" fmla="*/ 5153970 h 5154799"/>
              <a:gd name="connsiteX5" fmla="*/ 1811 w 4356515"/>
              <a:gd name="connsiteY5" fmla="*/ 5154799 h 5154799"/>
              <a:gd name="connsiteX6" fmla="*/ 213 w 4356515"/>
              <a:gd name="connsiteY6" fmla="*/ 0 h 5154799"/>
              <a:gd name="connsiteX0" fmla="*/ 213 w 4356515"/>
              <a:gd name="connsiteY0" fmla="*/ 0 h 5154799"/>
              <a:gd name="connsiteX1" fmla="*/ 4355493 w 4356515"/>
              <a:gd name="connsiteY1" fmla="*/ 102 h 5154799"/>
              <a:gd name="connsiteX2" fmla="*/ 4356016 w 4356515"/>
              <a:gd name="connsiteY2" fmla="*/ 2047333 h 5154799"/>
              <a:gd name="connsiteX3" fmla="*/ 4353748 w 4356515"/>
              <a:gd name="connsiteY3" fmla="*/ 3221270 h 5154799"/>
              <a:gd name="connsiteX4" fmla="*/ 4356016 w 4356515"/>
              <a:gd name="connsiteY4" fmla="*/ 5153970 h 5154799"/>
              <a:gd name="connsiteX5" fmla="*/ 1811 w 4356515"/>
              <a:gd name="connsiteY5" fmla="*/ 5154799 h 5154799"/>
              <a:gd name="connsiteX6" fmla="*/ 213 w 4356515"/>
              <a:gd name="connsiteY6" fmla="*/ 0 h 5154799"/>
              <a:gd name="connsiteX0" fmla="*/ 213 w 4356515"/>
              <a:gd name="connsiteY0" fmla="*/ 0 h 5154799"/>
              <a:gd name="connsiteX1" fmla="*/ 4355493 w 4356515"/>
              <a:gd name="connsiteY1" fmla="*/ 102 h 5154799"/>
              <a:gd name="connsiteX2" fmla="*/ 4356016 w 4356515"/>
              <a:gd name="connsiteY2" fmla="*/ 2047333 h 5154799"/>
              <a:gd name="connsiteX3" fmla="*/ 4353748 w 4356515"/>
              <a:gd name="connsiteY3" fmla="*/ 3221270 h 5154799"/>
              <a:gd name="connsiteX4" fmla="*/ 4356016 w 4356515"/>
              <a:gd name="connsiteY4" fmla="*/ 5153970 h 5154799"/>
              <a:gd name="connsiteX5" fmla="*/ 1811 w 4356515"/>
              <a:gd name="connsiteY5" fmla="*/ 5154799 h 5154799"/>
              <a:gd name="connsiteX6" fmla="*/ 213 w 4356515"/>
              <a:gd name="connsiteY6" fmla="*/ 0 h 5154799"/>
              <a:gd name="connsiteX0" fmla="*/ 213 w 4356515"/>
              <a:gd name="connsiteY0" fmla="*/ 0 h 5154799"/>
              <a:gd name="connsiteX1" fmla="*/ 4355493 w 4356515"/>
              <a:gd name="connsiteY1" fmla="*/ 102 h 5154799"/>
              <a:gd name="connsiteX2" fmla="*/ 4356016 w 4356515"/>
              <a:gd name="connsiteY2" fmla="*/ 2047333 h 5154799"/>
              <a:gd name="connsiteX3" fmla="*/ 4353748 w 4356515"/>
              <a:gd name="connsiteY3" fmla="*/ 3221270 h 5154799"/>
              <a:gd name="connsiteX4" fmla="*/ 4356016 w 4356515"/>
              <a:gd name="connsiteY4" fmla="*/ 5153970 h 5154799"/>
              <a:gd name="connsiteX5" fmla="*/ 1811 w 4356515"/>
              <a:gd name="connsiteY5" fmla="*/ 5154799 h 5154799"/>
              <a:gd name="connsiteX6" fmla="*/ 213 w 4356515"/>
              <a:gd name="connsiteY6" fmla="*/ 0 h 5154799"/>
              <a:gd name="connsiteX0" fmla="*/ 213 w 4356515"/>
              <a:gd name="connsiteY0" fmla="*/ 0 h 5154799"/>
              <a:gd name="connsiteX1" fmla="*/ 4355493 w 4356515"/>
              <a:gd name="connsiteY1" fmla="*/ 102 h 5154799"/>
              <a:gd name="connsiteX2" fmla="*/ 4356016 w 4356515"/>
              <a:gd name="connsiteY2" fmla="*/ 2047333 h 5154799"/>
              <a:gd name="connsiteX3" fmla="*/ 4353748 w 4356515"/>
              <a:gd name="connsiteY3" fmla="*/ 3221270 h 5154799"/>
              <a:gd name="connsiteX4" fmla="*/ 4356016 w 4356515"/>
              <a:gd name="connsiteY4" fmla="*/ 5153970 h 5154799"/>
              <a:gd name="connsiteX5" fmla="*/ 1811 w 4356515"/>
              <a:gd name="connsiteY5" fmla="*/ 5154799 h 5154799"/>
              <a:gd name="connsiteX6" fmla="*/ 213 w 4356515"/>
              <a:gd name="connsiteY6" fmla="*/ 0 h 5154799"/>
              <a:gd name="connsiteX0" fmla="*/ 213 w 4356515"/>
              <a:gd name="connsiteY0" fmla="*/ 0 h 5154799"/>
              <a:gd name="connsiteX1" fmla="*/ 4355493 w 4356515"/>
              <a:gd name="connsiteY1" fmla="*/ 102 h 5154799"/>
              <a:gd name="connsiteX2" fmla="*/ 4356016 w 4356515"/>
              <a:gd name="connsiteY2" fmla="*/ 2047333 h 5154799"/>
              <a:gd name="connsiteX3" fmla="*/ 4353748 w 4356515"/>
              <a:gd name="connsiteY3" fmla="*/ 3221270 h 5154799"/>
              <a:gd name="connsiteX4" fmla="*/ 4356016 w 4356515"/>
              <a:gd name="connsiteY4" fmla="*/ 5153970 h 5154799"/>
              <a:gd name="connsiteX5" fmla="*/ 1811 w 4356515"/>
              <a:gd name="connsiteY5" fmla="*/ 5154799 h 5154799"/>
              <a:gd name="connsiteX6" fmla="*/ 213 w 4356515"/>
              <a:gd name="connsiteY6" fmla="*/ 0 h 5154799"/>
              <a:gd name="connsiteX0" fmla="*/ 213 w 4356515"/>
              <a:gd name="connsiteY0" fmla="*/ 0 h 5154799"/>
              <a:gd name="connsiteX1" fmla="*/ 4355493 w 4356515"/>
              <a:gd name="connsiteY1" fmla="*/ 102 h 5154799"/>
              <a:gd name="connsiteX2" fmla="*/ 4356016 w 4356515"/>
              <a:gd name="connsiteY2" fmla="*/ 2047333 h 5154799"/>
              <a:gd name="connsiteX3" fmla="*/ 4353748 w 4356515"/>
              <a:gd name="connsiteY3" fmla="*/ 3221270 h 5154799"/>
              <a:gd name="connsiteX4" fmla="*/ 4356016 w 4356515"/>
              <a:gd name="connsiteY4" fmla="*/ 5153970 h 5154799"/>
              <a:gd name="connsiteX5" fmla="*/ 1811 w 4356515"/>
              <a:gd name="connsiteY5" fmla="*/ 5154799 h 5154799"/>
              <a:gd name="connsiteX6" fmla="*/ 213 w 4356515"/>
              <a:gd name="connsiteY6" fmla="*/ 0 h 5154799"/>
              <a:gd name="connsiteX0" fmla="*/ 213 w 4356515"/>
              <a:gd name="connsiteY0" fmla="*/ 0 h 5154799"/>
              <a:gd name="connsiteX1" fmla="*/ 4355493 w 4356515"/>
              <a:gd name="connsiteY1" fmla="*/ 102 h 5154799"/>
              <a:gd name="connsiteX2" fmla="*/ 4356016 w 4356515"/>
              <a:gd name="connsiteY2" fmla="*/ 2047333 h 5154799"/>
              <a:gd name="connsiteX3" fmla="*/ 4353748 w 4356515"/>
              <a:gd name="connsiteY3" fmla="*/ 3221270 h 5154799"/>
              <a:gd name="connsiteX4" fmla="*/ 4356016 w 4356515"/>
              <a:gd name="connsiteY4" fmla="*/ 5153970 h 5154799"/>
              <a:gd name="connsiteX5" fmla="*/ 1811 w 4356515"/>
              <a:gd name="connsiteY5" fmla="*/ 5154799 h 5154799"/>
              <a:gd name="connsiteX6" fmla="*/ 213 w 4356515"/>
              <a:gd name="connsiteY6" fmla="*/ 0 h 5154799"/>
              <a:gd name="connsiteX0" fmla="*/ 213 w 4356515"/>
              <a:gd name="connsiteY0" fmla="*/ 0 h 5154799"/>
              <a:gd name="connsiteX1" fmla="*/ 4355493 w 4356515"/>
              <a:gd name="connsiteY1" fmla="*/ 102 h 5154799"/>
              <a:gd name="connsiteX2" fmla="*/ 4356016 w 4356515"/>
              <a:gd name="connsiteY2" fmla="*/ 2047333 h 5154799"/>
              <a:gd name="connsiteX3" fmla="*/ 4353748 w 4356515"/>
              <a:gd name="connsiteY3" fmla="*/ 3221270 h 5154799"/>
              <a:gd name="connsiteX4" fmla="*/ 4356016 w 4356515"/>
              <a:gd name="connsiteY4" fmla="*/ 5153970 h 5154799"/>
              <a:gd name="connsiteX5" fmla="*/ 1811 w 4356515"/>
              <a:gd name="connsiteY5" fmla="*/ 5154799 h 5154799"/>
              <a:gd name="connsiteX6" fmla="*/ 213 w 4356515"/>
              <a:gd name="connsiteY6" fmla="*/ 0 h 5154799"/>
              <a:gd name="connsiteX0" fmla="*/ 213 w 4356515"/>
              <a:gd name="connsiteY0" fmla="*/ 0 h 5154799"/>
              <a:gd name="connsiteX1" fmla="*/ 4355493 w 4356515"/>
              <a:gd name="connsiteY1" fmla="*/ 102 h 5154799"/>
              <a:gd name="connsiteX2" fmla="*/ 4356016 w 4356515"/>
              <a:gd name="connsiteY2" fmla="*/ 2044947 h 5154799"/>
              <a:gd name="connsiteX3" fmla="*/ 4353748 w 4356515"/>
              <a:gd name="connsiteY3" fmla="*/ 3221270 h 5154799"/>
              <a:gd name="connsiteX4" fmla="*/ 4356016 w 4356515"/>
              <a:gd name="connsiteY4" fmla="*/ 5153970 h 5154799"/>
              <a:gd name="connsiteX5" fmla="*/ 1811 w 4356515"/>
              <a:gd name="connsiteY5" fmla="*/ 5154799 h 5154799"/>
              <a:gd name="connsiteX6" fmla="*/ 213 w 4356515"/>
              <a:gd name="connsiteY6" fmla="*/ 0 h 5154799"/>
              <a:gd name="connsiteX0" fmla="*/ 213 w 4356515"/>
              <a:gd name="connsiteY0" fmla="*/ 0 h 5154799"/>
              <a:gd name="connsiteX1" fmla="*/ 4355493 w 4356515"/>
              <a:gd name="connsiteY1" fmla="*/ 102 h 5154799"/>
              <a:gd name="connsiteX2" fmla="*/ 4356016 w 4356515"/>
              <a:gd name="connsiteY2" fmla="*/ 2044947 h 5154799"/>
              <a:gd name="connsiteX3" fmla="*/ 4353748 w 4356515"/>
              <a:gd name="connsiteY3" fmla="*/ 3221270 h 5154799"/>
              <a:gd name="connsiteX4" fmla="*/ 4356016 w 4356515"/>
              <a:gd name="connsiteY4" fmla="*/ 5153970 h 5154799"/>
              <a:gd name="connsiteX5" fmla="*/ 1811 w 4356515"/>
              <a:gd name="connsiteY5" fmla="*/ 5154799 h 5154799"/>
              <a:gd name="connsiteX6" fmla="*/ 213 w 4356515"/>
              <a:gd name="connsiteY6" fmla="*/ 0 h 5154799"/>
              <a:gd name="connsiteX0" fmla="*/ 213 w 4356515"/>
              <a:gd name="connsiteY0" fmla="*/ 0 h 5154799"/>
              <a:gd name="connsiteX1" fmla="*/ 4355493 w 4356515"/>
              <a:gd name="connsiteY1" fmla="*/ 102 h 5154799"/>
              <a:gd name="connsiteX2" fmla="*/ 4356016 w 4356515"/>
              <a:gd name="connsiteY2" fmla="*/ 2044947 h 5154799"/>
              <a:gd name="connsiteX3" fmla="*/ 4353748 w 4356515"/>
              <a:gd name="connsiteY3" fmla="*/ 3221270 h 5154799"/>
              <a:gd name="connsiteX4" fmla="*/ 4356016 w 4356515"/>
              <a:gd name="connsiteY4" fmla="*/ 5153970 h 5154799"/>
              <a:gd name="connsiteX5" fmla="*/ 1811 w 4356515"/>
              <a:gd name="connsiteY5" fmla="*/ 5154799 h 5154799"/>
              <a:gd name="connsiteX6" fmla="*/ 213 w 4356515"/>
              <a:gd name="connsiteY6" fmla="*/ 0 h 5154799"/>
              <a:gd name="connsiteX0" fmla="*/ 213 w 4356515"/>
              <a:gd name="connsiteY0" fmla="*/ 0 h 5154799"/>
              <a:gd name="connsiteX1" fmla="*/ 4355493 w 4356515"/>
              <a:gd name="connsiteY1" fmla="*/ 102 h 5154799"/>
              <a:gd name="connsiteX2" fmla="*/ 4356016 w 4356515"/>
              <a:gd name="connsiteY2" fmla="*/ 2044947 h 5154799"/>
              <a:gd name="connsiteX3" fmla="*/ 4353748 w 4356515"/>
              <a:gd name="connsiteY3" fmla="*/ 3221270 h 5154799"/>
              <a:gd name="connsiteX4" fmla="*/ 4356016 w 4356515"/>
              <a:gd name="connsiteY4" fmla="*/ 5153970 h 5154799"/>
              <a:gd name="connsiteX5" fmla="*/ 1811 w 4356515"/>
              <a:gd name="connsiteY5" fmla="*/ 5154799 h 5154799"/>
              <a:gd name="connsiteX6" fmla="*/ 213 w 4356515"/>
              <a:gd name="connsiteY6" fmla="*/ 0 h 5154799"/>
              <a:gd name="connsiteX0" fmla="*/ 213 w 4356515"/>
              <a:gd name="connsiteY0" fmla="*/ 0 h 5154799"/>
              <a:gd name="connsiteX1" fmla="*/ 4355493 w 4356515"/>
              <a:gd name="connsiteY1" fmla="*/ 102 h 5154799"/>
              <a:gd name="connsiteX2" fmla="*/ 4356016 w 4356515"/>
              <a:gd name="connsiteY2" fmla="*/ 2044947 h 5154799"/>
              <a:gd name="connsiteX3" fmla="*/ 4353748 w 4356515"/>
              <a:gd name="connsiteY3" fmla="*/ 3221270 h 5154799"/>
              <a:gd name="connsiteX4" fmla="*/ 4356016 w 4356515"/>
              <a:gd name="connsiteY4" fmla="*/ 5153970 h 5154799"/>
              <a:gd name="connsiteX5" fmla="*/ 1811 w 4356515"/>
              <a:gd name="connsiteY5" fmla="*/ 5154799 h 5154799"/>
              <a:gd name="connsiteX6" fmla="*/ 213 w 4356515"/>
              <a:gd name="connsiteY6" fmla="*/ 0 h 5154799"/>
              <a:gd name="connsiteX0" fmla="*/ 213 w 4356515"/>
              <a:gd name="connsiteY0" fmla="*/ 0 h 5154799"/>
              <a:gd name="connsiteX1" fmla="*/ 4355493 w 4356515"/>
              <a:gd name="connsiteY1" fmla="*/ 102 h 5154799"/>
              <a:gd name="connsiteX2" fmla="*/ 4356016 w 4356515"/>
              <a:gd name="connsiteY2" fmla="*/ 2044947 h 5154799"/>
              <a:gd name="connsiteX3" fmla="*/ 4353748 w 4356515"/>
              <a:gd name="connsiteY3" fmla="*/ 3221270 h 5154799"/>
              <a:gd name="connsiteX4" fmla="*/ 4356016 w 4356515"/>
              <a:gd name="connsiteY4" fmla="*/ 5153970 h 5154799"/>
              <a:gd name="connsiteX5" fmla="*/ 1811 w 4356515"/>
              <a:gd name="connsiteY5" fmla="*/ 5154799 h 5154799"/>
              <a:gd name="connsiteX6" fmla="*/ 213 w 4356515"/>
              <a:gd name="connsiteY6" fmla="*/ 0 h 5154799"/>
              <a:gd name="connsiteX0" fmla="*/ 213 w 4356875"/>
              <a:gd name="connsiteY0" fmla="*/ 0 h 5154799"/>
              <a:gd name="connsiteX1" fmla="*/ 4355493 w 4356875"/>
              <a:gd name="connsiteY1" fmla="*/ 102 h 5154799"/>
              <a:gd name="connsiteX2" fmla="*/ 4356016 w 4356875"/>
              <a:gd name="connsiteY2" fmla="*/ 2044947 h 5154799"/>
              <a:gd name="connsiteX3" fmla="*/ 4356016 w 4356875"/>
              <a:gd name="connsiteY3" fmla="*/ 3223656 h 5154799"/>
              <a:gd name="connsiteX4" fmla="*/ 4356016 w 4356875"/>
              <a:gd name="connsiteY4" fmla="*/ 5153970 h 5154799"/>
              <a:gd name="connsiteX5" fmla="*/ 1811 w 4356875"/>
              <a:gd name="connsiteY5" fmla="*/ 5154799 h 5154799"/>
              <a:gd name="connsiteX6" fmla="*/ 213 w 4356875"/>
              <a:gd name="connsiteY6" fmla="*/ 0 h 5154799"/>
              <a:gd name="connsiteX0" fmla="*/ 213 w 4356875"/>
              <a:gd name="connsiteY0" fmla="*/ 0 h 5154799"/>
              <a:gd name="connsiteX1" fmla="*/ 4355493 w 4356875"/>
              <a:gd name="connsiteY1" fmla="*/ 102 h 5154799"/>
              <a:gd name="connsiteX2" fmla="*/ 4356016 w 4356875"/>
              <a:gd name="connsiteY2" fmla="*/ 2044947 h 5154799"/>
              <a:gd name="connsiteX3" fmla="*/ 4356016 w 4356875"/>
              <a:gd name="connsiteY3" fmla="*/ 3223656 h 5154799"/>
              <a:gd name="connsiteX4" fmla="*/ 4356016 w 4356875"/>
              <a:gd name="connsiteY4" fmla="*/ 5153970 h 5154799"/>
              <a:gd name="connsiteX5" fmla="*/ 1811 w 4356875"/>
              <a:gd name="connsiteY5" fmla="*/ 5154799 h 5154799"/>
              <a:gd name="connsiteX6" fmla="*/ 213 w 4356875"/>
              <a:gd name="connsiteY6" fmla="*/ 0 h 51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6875" h="5154799">
                <a:moveTo>
                  <a:pt x="213" y="0"/>
                </a:moveTo>
                <a:lnTo>
                  <a:pt x="4355493" y="102"/>
                </a:lnTo>
                <a:cubicBezTo>
                  <a:pt x="4355754" y="1018945"/>
                  <a:pt x="4356307" y="1506097"/>
                  <a:pt x="4356016" y="2044947"/>
                </a:cubicBezTo>
                <a:cubicBezTo>
                  <a:pt x="3561994" y="2104207"/>
                  <a:pt x="3673405" y="3231611"/>
                  <a:pt x="4356016" y="3223656"/>
                </a:cubicBezTo>
                <a:cubicBezTo>
                  <a:pt x="4356103" y="4082634"/>
                  <a:pt x="4357906" y="4476194"/>
                  <a:pt x="4356016" y="5153970"/>
                </a:cubicBezTo>
                <a:lnTo>
                  <a:pt x="1811" y="5154799"/>
                </a:lnTo>
                <a:cubicBezTo>
                  <a:pt x="3864" y="5026741"/>
                  <a:pt x="-1058" y="1365805"/>
                  <a:pt x="213" y="0"/>
                </a:cubicBez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37815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eu - Diapo titre + image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1CA85DF5-240B-7442-8446-81609C287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60" y="679201"/>
            <a:ext cx="5945925" cy="4206240"/>
          </a:xfrm>
        </p:spPr>
        <p:txBody>
          <a:bodyPr anchor="t"/>
          <a:lstStyle>
            <a:lvl1pPr algn="l">
              <a:defRPr sz="4000" b="1" i="0" cap="all" baseline="0">
                <a:solidFill>
                  <a:schemeClr val="bg1"/>
                </a:solidFill>
              </a:defRPr>
            </a:lvl1pPr>
            <a:lvl2pPr marL="19050" indent="0" algn="l">
              <a:buNone/>
              <a:tabLst/>
              <a:defRPr sz="2200" cap="all" baseline="0">
                <a:solidFill>
                  <a:schemeClr val="bg1"/>
                </a:solidFill>
              </a:defRPr>
            </a:lvl2pPr>
            <a:lvl3pPr marL="19050" indent="0" algn="l">
              <a:spcBef>
                <a:spcPts val="800"/>
              </a:spcBef>
              <a:buNone/>
              <a:tabLst/>
              <a:defRPr sz="1800">
                <a:solidFill>
                  <a:schemeClr val="bg1"/>
                </a:solidFill>
              </a:defRPr>
            </a:lvl3pPr>
            <a:lvl4pPr marL="19050" indent="0" algn="ctr">
              <a:spcBef>
                <a:spcPts val="800"/>
              </a:spcBef>
              <a:buNone/>
              <a:tabLst/>
              <a:defRPr sz="2400">
                <a:solidFill>
                  <a:schemeClr val="bg1"/>
                </a:solidFill>
              </a:defRPr>
            </a:lvl4pPr>
            <a:lvl5pPr algn="ctr">
              <a:spcBef>
                <a:spcPts val="800"/>
              </a:spcBef>
              <a:defRPr sz="2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08785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eu - Diapo titre + image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1CA85DF5-240B-7442-8446-81609C287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60" y="679201"/>
            <a:ext cx="5943600" cy="4206240"/>
          </a:xfrm>
        </p:spPr>
        <p:txBody>
          <a:bodyPr anchor="t"/>
          <a:lstStyle>
            <a:lvl1pPr algn="l">
              <a:defRPr sz="4000" b="1" i="0" cap="all" baseline="0">
                <a:solidFill>
                  <a:schemeClr val="bg1"/>
                </a:solidFill>
              </a:defRPr>
            </a:lvl1pPr>
            <a:lvl2pPr marL="19050" indent="0" algn="l">
              <a:buNone/>
              <a:tabLst/>
              <a:defRPr sz="2200" cap="all" baseline="0">
                <a:solidFill>
                  <a:schemeClr val="bg1"/>
                </a:solidFill>
              </a:defRPr>
            </a:lvl2pPr>
            <a:lvl3pPr marL="19050" indent="0" algn="l">
              <a:spcBef>
                <a:spcPts val="800"/>
              </a:spcBef>
              <a:buNone/>
              <a:tabLst/>
              <a:defRPr sz="1800">
                <a:solidFill>
                  <a:schemeClr val="bg1"/>
                </a:solidFill>
              </a:defRPr>
            </a:lvl3pPr>
            <a:lvl4pPr marL="19050" indent="0" algn="ctr">
              <a:spcBef>
                <a:spcPts val="800"/>
              </a:spcBef>
              <a:buNone/>
              <a:tabLst/>
              <a:defRPr sz="2400">
                <a:solidFill>
                  <a:schemeClr val="bg1"/>
                </a:solidFill>
              </a:defRPr>
            </a:lvl4pPr>
            <a:lvl5pPr algn="ctr">
              <a:spcBef>
                <a:spcPts val="800"/>
              </a:spcBef>
              <a:defRPr sz="2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94891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990D3DD-56DB-7149-8FE3-DEFE97D75104}"/>
              </a:ext>
            </a:extLst>
          </p:cNvPr>
          <p:cNvSpPr/>
          <p:nvPr userDrawn="1"/>
        </p:nvSpPr>
        <p:spPr>
          <a:xfrm>
            <a:off x="0" y="0"/>
            <a:ext cx="12192000" cy="168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B1FB96BB-E1AC-6A44-BF2B-79155C446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28600"/>
            <a:ext cx="10972799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CA" dirty="0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5548045-7FBD-AE46-8A46-D53A4F6B0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975" y="2351311"/>
            <a:ext cx="10515600" cy="37733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5D1E7C61-AD63-644B-AF82-C84A319B1FDE}"/>
              </a:ext>
            </a:extLst>
          </p:cNvPr>
          <p:cNvSpPr txBox="1"/>
          <p:nvPr userDrawn="1"/>
        </p:nvSpPr>
        <p:spPr>
          <a:xfrm>
            <a:off x="10494708" y="6514201"/>
            <a:ext cx="150361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fr-CA" sz="1170" dirty="0"/>
              <a:t>© CHU Sainte-Justine</a:t>
            </a:r>
          </a:p>
        </p:txBody>
      </p:sp>
    </p:spTree>
    <p:extLst>
      <p:ext uri="{BB962C8B-B14F-4D97-AF65-F5344CB8AC3E}">
        <p14:creationId xmlns:p14="http://schemas.microsoft.com/office/powerpoint/2010/main" val="361150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6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  <p:sldLayoutId id="2147483679" r:id="rId13"/>
    <p:sldLayoutId id="2147483681" r:id="rId14"/>
    <p:sldLayoutId id="2147483660" r:id="rId15"/>
    <p:sldLayoutId id="2147483672" r:id="rId16"/>
    <p:sldLayoutId id="2147483680" r:id="rId17"/>
    <p:sldLayoutId id="2147483682" r:id="rId18"/>
    <p:sldLayoutId id="2147483654" r:id="rId19"/>
    <p:sldLayoutId id="2147483678" r:id="rId20"/>
    <p:sldLayoutId id="2147483651" r:id="rId21"/>
    <p:sldLayoutId id="2147483652" r:id="rId22"/>
    <p:sldLayoutId id="2147483674" r:id="rId23"/>
    <p:sldLayoutId id="2147483673" r:id="rId24"/>
    <p:sldLayoutId id="2147483675" r:id="rId25"/>
    <p:sldLayoutId id="2147483676" r:id="rId26"/>
    <p:sldLayoutId id="2147483677" r:id="rId27"/>
    <p:sldLayoutId id="2147483655" r:id="rId28"/>
    <p:sldLayoutId id="2147483683" r:id="rId29"/>
    <p:sldLayoutId id="2147483685" r:id="rId30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8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242888" indent="-2428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460375" indent="-244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17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793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3200" b="1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554">
          <p15:clr>
            <a:srgbClr val="F26B43"/>
          </p15:clr>
        </p15:guide>
        <p15:guide id="2" orient="horz" pos="1514">
          <p15:clr>
            <a:srgbClr val="F26B43"/>
          </p15:clr>
        </p15:guide>
        <p15:guide id="3" pos="371" userDrawn="1">
          <p15:clr>
            <a:srgbClr val="F26B43"/>
          </p15:clr>
        </p15:guide>
        <p15:guide id="4" orient="horz" pos="3862">
          <p15:clr>
            <a:srgbClr val="F26B43"/>
          </p15:clr>
        </p15:guide>
        <p15:guide id="5" pos="7298" userDrawn="1">
          <p15:clr>
            <a:srgbClr val="F26B43"/>
          </p15:clr>
        </p15:guide>
        <p15:guide id="6" pos="6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6.xml"/><Relationship Id="rId7" Type="http://schemas.openxmlformats.org/officeDocument/2006/relationships/image" Target="../media/image28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21.png"/><Relationship Id="rId5" Type="http://schemas.openxmlformats.org/officeDocument/2006/relationships/tags" Target="../tags/tag42.xml"/><Relationship Id="rId10" Type="http://schemas.openxmlformats.org/officeDocument/2006/relationships/image" Target="../media/image29.png"/><Relationship Id="rId4" Type="http://schemas.openxmlformats.org/officeDocument/2006/relationships/tags" Target="../tags/tag41.xml"/><Relationship Id="rId9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47.xml"/><Relationship Id="rId7" Type="http://schemas.openxmlformats.org/officeDocument/2006/relationships/image" Target="../media/image30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4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51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22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aie-grh.chusj.org/" TargetMode="Externa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microsoft.com/office/2007/relationships/hdphoto" Target="../media/hdphoto1.wdp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6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22.xml"/><Relationship Id="rId5" Type="http://schemas.openxmlformats.org/officeDocument/2006/relationships/tags" Target="../tags/tag18.xml"/><Relationship Id="rId10" Type="http://schemas.openxmlformats.org/officeDocument/2006/relationships/image" Target="../media/image23.png"/><Relationship Id="rId4" Type="http://schemas.openxmlformats.org/officeDocument/2006/relationships/tags" Target="../tags/tag17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oleObject" Target="../embeddings/oleObject1.bin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microsoft.com/office/2007/relationships/hdphoto" Target="../media/hdphoto1.wdp"/><Relationship Id="rId2" Type="http://schemas.openxmlformats.org/officeDocument/2006/relationships/tags" Target="../tags/tag19.xml"/><Relationship Id="rId1" Type="http://schemas.openxmlformats.org/officeDocument/2006/relationships/vmlDrawing" Target="../drawings/vmlDrawing1.vml"/><Relationship Id="rId6" Type="http://schemas.openxmlformats.org/officeDocument/2006/relationships/tags" Target="../tags/tag23.xml"/><Relationship Id="rId11" Type="http://schemas.openxmlformats.org/officeDocument/2006/relationships/image" Target="../media/image22.png"/><Relationship Id="rId5" Type="http://schemas.openxmlformats.org/officeDocument/2006/relationships/tags" Target="../tags/tag22.xml"/><Relationship Id="rId10" Type="http://schemas.openxmlformats.org/officeDocument/2006/relationships/image" Target="../media/image25.png"/><Relationship Id="rId4" Type="http://schemas.openxmlformats.org/officeDocument/2006/relationships/tags" Target="../tags/tag21.xml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F34E504A-5D09-B842-8E0B-6285D2002694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4800" dirty="0" smtClean="0"/>
              <a:t>Service de la paie</a:t>
            </a:r>
            <a:endParaRPr lang="fr-CA" dirty="0"/>
          </a:p>
          <a:p>
            <a:r>
              <a:rPr lang="fr-CA" dirty="0" smtClean="0"/>
              <a:t>Nouvel employé cadre</a:t>
            </a:r>
            <a:endParaRPr lang="fr-CA" dirty="0"/>
          </a:p>
          <a:p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744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AAD957D6-EDA2-4C41-A14D-B4C15634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Relevé de présence Web</a:t>
            </a:r>
            <a:endParaRPr lang="fr-CA" dirty="0"/>
          </a:p>
        </p:txBody>
      </p:sp>
      <p:pic>
        <p:nvPicPr>
          <p:cNvPr id="7" name="Espace réservé du contenu 15"/>
          <p:cNvPicPr>
            <a:picLocks noGrp="1"/>
          </p:cNvPicPr>
          <p:nvPr>
            <p:ph idx="4294967295"/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09"/>
          <a:stretch/>
        </p:blipFill>
        <p:spPr>
          <a:xfrm>
            <a:off x="4726005" y="2019211"/>
            <a:ext cx="7122694" cy="3991269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594360" y="1922451"/>
            <a:ext cx="37562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altLang="fr-FR" sz="2100" dirty="0" smtClean="0"/>
              <a:t>Lorsque </a:t>
            </a:r>
            <a:r>
              <a:rPr lang="fr-CA" altLang="fr-FR" sz="2100" dirty="0"/>
              <a:t>vous sélectionnez le relevé de présence pour la période en cours, </a:t>
            </a:r>
            <a:r>
              <a:rPr lang="fr-CA" altLang="fr-FR" sz="2100" dirty="0" smtClean="0"/>
              <a:t>votre </a:t>
            </a:r>
            <a:r>
              <a:rPr lang="fr-CA" altLang="fr-FR" sz="2100" dirty="0"/>
              <a:t>horaire régulier apparait </a:t>
            </a:r>
            <a:r>
              <a:rPr lang="fr-CA" altLang="fr-FR" sz="2100" dirty="0" smtClean="0"/>
              <a:t>ainsi que </a:t>
            </a:r>
            <a:r>
              <a:rPr lang="fr-CA" altLang="fr-FR" sz="2100" dirty="0"/>
              <a:t>les journées </a:t>
            </a:r>
            <a:r>
              <a:rPr lang="fr-CA" altLang="fr-FR" sz="2100" dirty="0" smtClean="0"/>
              <a:t>fériées, </a:t>
            </a:r>
            <a:r>
              <a:rPr lang="fr-CA" altLang="fr-FR" sz="2100" dirty="0"/>
              <a:t>s’il y en a dans cette période.</a:t>
            </a:r>
          </a:p>
          <a:p>
            <a:endParaRPr lang="fr-CA" altLang="fr-FR" sz="2100" dirty="0"/>
          </a:p>
          <a:p>
            <a:r>
              <a:rPr lang="fr-CA" altLang="fr-FR" sz="2100" dirty="0"/>
              <a:t>Vous avez dans la section complètement à </a:t>
            </a:r>
            <a:r>
              <a:rPr lang="fr-CA" altLang="fr-FR" sz="2100" dirty="0" smtClean="0"/>
              <a:t>droite, </a:t>
            </a:r>
            <a:r>
              <a:rPr lang="fr-CA" altLang="fr-FR" sz="2100" dirty="0"/>
              <a:t>les codes </a:t>
            </a:r>
            <a:r>
              <a:rPr lang="fr-CA" altLang="fr-FR" sz="2100" dirty="0" smtClean="0"/>
              <a:t>de paie </a:t>
            </a:r>
            <a:r>
              <a:rPr lang="fr-CA" altLang="fr-FR" sz="2100" dirty="0"/>
              <a:t>qui vous permettent de modifier votre relevé de </a:t>
            </a:r>
            <a:r>
              <a:rPr lang="fr-CA" altLang="fr-FR" sz="2100" dirty="0" smtClean="0"/>
              <a:t>présence.</a:t>
            </a:r>
            <a:endParaRPr lang="fr-CA" altLang="fr-FR" sz="2100" dirty="0"/>
          </a:p>
        </p:txBody>
      </p:sp>
      <p:cxnSp>
        <p:nvCxnSpPr>
          <p:cNvPr id="9" name="Connecteur droit avec flèche 5"/>
          <p:cNvCxnSpPr/>
          <p:nvPr>
            <p:custDataLst>
              <p:tags r:id="rId3"/>
            </p:custDataLst>
          </p:nvPr>
        </p:nvCxnSpPr>
        <p:spPr>
          <a:xfrm flipV="1">
            <a:off x="4176115" y="2941504"/>
            <a:ext cx="6873803" cy="140911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126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AAD957D6-EDA2-4C41-A14D-B4C15634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Relevé de présence Web</a:t>
            </a:r>
            <a:endParaRPr lang="fr-CA" dirty="0"/>
          </a:p>
        </p:txBody>
      </p:sp>
      <p:sp>
        <p:nvSpPr>
          <p:cNvPr id="8" name="Rectangle 7"/>
          <p:cNvSpPr/>
          <p:nvPr>
            <p:custDataLst>
              <p:tags r:id="rId1"/>
            </p:custDataLst>
          </p:nvPr>
        </p:nvSpPr>
        <p:spPr>
          <a:xfrm>
            <a:off x="511341" y="1845514"/>
            <a:ext cx="1114450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sz="1300" b="1" dirty="0"/>
              <a:t>À titre </a:t>
            </a:r>
            <a:r>
              <a:rPr lang="fr-CA" sz="1300" b="1" dirty="0" smtClean="0"/>
              <a:t>d’exemple, </a:t>
            </a:r>
            <a:r>
              <a:rPr lang="fr-CA" sz="1300" b="1" dirty="0"/>
              <a:t>voici un relevé de présence incluant les modifications de l’employé</a:t>
            </a:r>
            <a:r>
              <a:rPr lang="fr-CA" sz="1300" dirty="0"/>
              <a:t/>
            </a:r>
            <a:br>
              <a:rPr lang="fr-CA" sz="1300" dirty="0"/>
            </a:br>
            <a:endParaRPr lang="fr-CA" sz="1300" dirty="0"/>
          </a:p>
          <a:p>
            <a:pPr>
              <a:defRPr/>
            </a:pPr>
            <a:r>
              <a:rPr lang="fr-CA" sz="1300" dirty="0"/>
              <a:t>Dans la deuxième semaine, l’employé s’est déclaré malade le mercredi. </a:t>
            </a:r>
            <a:r>
              <a:rPr lang="fr-CA" sz="1300" dirty="0" smtClean="0"/>
              <a:t>Pour </a:t>
            </a:r>
            <a:r>
              <a:rPr lang="fr-CA" sz="1300" dirty="0"/>
              <a:t>ce faire, il a sélectionné la ligne de la journée et la date en question en la surlignant par un clic. Ensuite, il a été dans </a:t>
            </a:r>
            <a:r>
              <a:rPr lang="fr-CA" sz="1300" dirty="0" smtClean="0"/>
              <a:t>le menu </a:t>
            </a:r>
            <a:r>
              <a:rPr lang="fr-CA" sz="1300" dirty="0"/>
              <a:t>de droite en sélectionnant l’icône «mal» pour maladie.</a:t>
            </a:r>
          </a:p>
          <a:p>
            <a:pPr>
              <a:defRPr/>
            </a:pPr>
            <a:endParaRPr lang="fr-CA" sz="1300" dirty="0"/>
          </a:p>
          <a:p>
            <a:pPr>
              <a:defRPr/>
            </a:pPr>
            <a:r>
              <a:rPr lang="fr-CA" sz="1300" dirty="0"/>
              <a:t>Dans la même semaine, </a:t>
            </a:r>
            <a:r>
              <a:rPr lang="fr-CA" sz="1300" dirty="0" smtClean="0"/>
              <a:t>l’employé a </a:t>
            </a:r>
            <a:r>
              <a:rPr lang="fr-CA" sz="1300" dirty="0"/>
              <a:t>pris une journée de vacances. </a:t>
            </a:r>
            <a:r>
              <a:rPr lang="fr-CA" sz="1300" dirty="0" smtClean="0"/>
              <a:t>Pour </a:t>
            </a:r>
            <a:r>
              <a:rPr lang="fr-CA" sz="1300" dirty="0"/>
              <a:t>l’inscrire, elle a sélectionné la journée et la date en la surlignant par un clic et </a:t>
            </a:r>
            <a:r>
              <a:rPr lang="fr-CA" sz="1300" dirty="0" smtClean="0"/>
              <a:t>puis, en insérant </a:t>
            </a:r>
            <a:r>
              <a:rPr lang="fr-CA" sz="1300" dirty="0"/>
              <a:t>son code en cliquant sur </a:t>
            </a:r>
            <a:r>
              <a:rPr lang="fr-CA" sz="1300" dirty="0" smtClean="0"/>
              <a:t>l’icône «</a:t>
            </a:r>
            <a:r>
              <a:rPr lang="fr-CA" sz="1300" dirty="0" err="1" smtClean="0"/>
              <a:t>vac</a:t>
            </a:r>
            <a:r>
              <a:rPr lang="fr-CA" sz="1300" dirty="0" smtClean="0"/>
              <a:t>» </a:t>
            </a:r>
            <a:r>
              <a:rPr lang="fr-CA" sz="1300" dirty="0"/>
              <a:t>dans le menu de droite</a:t>
            </a:r>
            <a:r>
              <a:rPr lang="fr-CA" sz="1300" dirty="0" smtClean="0"/>
              <a:t>.</a:t>
            </a:r>
            <a:endParaRPr lang="fr-CA" sz="1300" dirty="0"/>
          </a:p>
        </p:txBody>
      </p:sp>
      <p:pic>
        <p:nvPicPr>
          <p:cNvPr id="10" name="Espace réservé du contenu 1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2" r="51242" b="26041"/>
          <a:stretch>
            <a:fillRect/>
          </a:stretch>
        </p:blipFill>
        <p:spPr bwMode="auto">
          <a:xfrm>
            <a:off x="594360" y="3397344"/>
            <a:ext cx="8703644" cy="330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9"/>
          <p:cNvCxnSpPr/>
          <p:nvPr>
            <p:custDataLst>
              <p:tags r:id="rId3"/>
            </p:custDataLst>
          </p:nvPr>
        </p:nvCxnSpPr>
        <p:spPr>
          <a:xfrm flipH="1">
            <a:off x="4946182" y="4697262"/>
            <a:ext cx="973777" cy="5225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998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Modifier ou valider son relevé de présence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1"/>
            <p:custDataLst>
              <p:tags r:id="rId2"/>
            </p:custDataLst>
          </p:nvPr>
        </p:nvSpPr>
        <p:spPr>
          <a:xfrm>
            <a:off x="6756935" y="587141"/>
            <a:ext cx="5034012" cy="574003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fr-CA" sz="3100" dirty="0"/>
              <a:t>Pour valider ou modifier son relevé de présence, l’employé doit ensuite faire les 4 étapes </a:t>
            </a:r>
            <a:r>
              <a:rPr lang="fr-CA" sz="3100" dirty="0" smtClean="0"/>
              <a:t>suivantes :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fr-CA" sz="2600" dirty="0" smtClean="0"/>
              <a:t>Sauvegarder </a:t>
            </a:r>
            <a:r>
              <a:rPr lang="fr-CA" sz="2600" dirty="0"/>
              <a:t>ses modifications en </a:t>
            </a:r>
            <a:r>
              <a:rPr lang="fr-CA" sz="2600" dirty="0" smtClean="0"/>
              <a:t>sélectionnant «sauvegarder» </a:t>
            </a:r>
            <a:r>
              <a:rPr lang="fr-CA" sz="2600" dirty="0"/>
              <a:t>dans la barre d’outils située dans le haut de la </a:t>
            </a:r>
            <a:r>
              <a:rPr lang="fr-CA" sz="2600" dirty="0" smtClean="0"/>
              <a:t>page.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fr-CA" sz="2600" dirty="0" smtClean="0"/>
              <a:t>Confirmer ses </a:t>
            </a:r>
            <a:r>
              <a:rPr lang="fr-CA" sz="2600" dirty="0"/>
              <a:t>heures de </a:t>
            </a:r>
            <a:r>
              <a:rPr lang="fr-CA" sz="2600" dirty="0" smtClean="0"/>
              <a:t>formation s’il </a:t>
            </a:r>
            <a:r>
              <a:rPr lang="fr-CA" sz="2600" dirty="0"/>
              <a:t>y a </a:t>
            </a:r>
            <a:r>
              <a:rPr lang="fr-CA" sz="2600" dirty="0" smtClean="0"/>
              <a:t>lieu. Une </a:t>
            </a:r>
            <a:r>
              <a:rPr lang="fr-CA" sz="2600" dirty="0"/>
              <a:t>boite de confirmation </a:t>
            </a:r>
            <a:r>
              <a:rPr lang="fr-CA" sz="2600" dirty="0" smtClean="0"/>
              <a:t>apparaîtra </a:t>
            </a:r>
            <a:r>
              <a:rPr lang="fr-CA" sz="2600" dirty="0"/>
              <a:t>pour ce </a:t>
            </a:r>
            <a:r>
              <a:rPr lang="fr-CA" sz="2600" dirty="0" smtClean="0"/>
              <a:t>faire.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fr-CA" sz="2600" dirty="0" smtClean="0"/>
              <a:t>Approuver </a:t>
            </a:r>
            <a:r>
              <a:rPr lang="fr-CA" sz="2600" dirty="0"/>
              <a:t>son relevé de présence, sur la barre </a:t>
            </a:r>
            <a:r>
              <a:rPr lang="fr-CA" sz="2600" dirty="0" smtClean="0"/>
              <a:t>d’outils située dans le haut de la page.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fr-CA" sz="2600" dirty="0" smtClean="0"/>
              <a:t>Inscrire </a:t>
            </a:r>
            <a:r>
              <a:rPr lang="fr-CA" sz="2600" dirty="0"/>
              <a:t>à nouveau son mot de </a:t>
            </a:r>
            <a:r>
              <a:rPr lang="fr-CA" sz="2600" dirty="0" smtClean="0"/>
              <a:t>passe. Une boite </a:t>
            </a:r>
            <a:r>
              <a:rPr lang="fr-CA" sz="2600" dirty="0"/>
              <a:t>d’information </a:t>
            </a:r>
            <a:r>
              <a:rPr lang="fr-CA" sz="2600" dirty="0" smtClean="0"/>
              <a:t>apparaîtra </a:t>
            </a:r>
            <a:r>
              <a:rPr lang="fr-CA" sz="2600" dirty="0"/>
              <a:t>pour </a:t>
            </a:r>
            <a:r>
              <a:rPr lang="fr-CA" sz="2600" dirty="0" smtClean="0"/>
              <a:t>ce faire.</a:t>
            </a:r>
            <a:endParaRPr lang="fr-CA" dirty="0"/>
          </a:p>
        </p:txBody>
      </p:sp>
      <p:pic>
        <p:nvPicPr>
          <p:cNvPr id="5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23" y="2807951"/>
            <a:ext cx="1194818" cy="121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altLang="fr-FR" dirty="0" smtClean="0"/>
              <a:t>Relevé de paie</a:t>
            </a:r>
          </a:p>
        </p:txBody>
      </p:sp>
      <p:pic>
        <p:nvPicPr>
          <p:cNvPr id="24581" name="Picture 2"/>
          <p:cNvPicPr>
            <a:picLocks noGrp="1" noChangeAspect="1" noChangeArrowheads="1"/>
          </p:cNvPicPr>
          <p:nvPr>
            <p:ph idx="11"/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90" y="1462046"/>
            <a:ext cx="5053677" cy="46537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6607390" y="691690"/>
            <a:ext cx="50536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altLang="fr-FR" sz="2400" dirty="0"/>
              <a:t>Voici un </a:t>
            </a:r>
            <a:r>
              <a:rPr lang="fr-CA" altLang="fr-FR" sz="2400" dirty="0" smtClean="0"/>
              <a:t>exemple de relevé </a:t>
            </a:r>
            <a:r>
              <a:rPr lang="fr-CA" altLang="fr-FR" sz="2400" dirty="0"/>
              <a:t>de paie qui comprend trois </a:t>
            </a:r>
            <a:r>
              <a:rPr lang="fr-CA" altLang="fr-FR" sz="2400" dirty="0" smtClean="0"/>
              <a:t>sections.</a:t>
            </a:r>
            <a:endParaRPr lang="fr-CA" altLang="fr-FR" sz="2400" dirty="0"/>
          </a:p>
          <a:p>
            <a:endParaRPr lang="fr-CA" altLang="fr-FR" dirty="0"/>
          </a:p>
        </p:txBody>
      </p:sp>
      <p:pic>
        <p:nvPicPr>
          <p:cNvPr id="8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23" y="2807951"/>
            <a:ext cx="1194818" cy="121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altLang="fr-FR" smtClean="0"/>
              <a:t>Relevé de paie</a:t>
            </a:r>
          </a:p>
        </p:txBody>
      </p:sp>
      <p:pic>
        <p:nvPicPr>
          <p:cNvPr id="25605" name="Espace réservé du contenu 5"/>
          <p:cNvPicPr>
            <a:picLocks noGrp="1"/>
          </p:cNvPicPr>
          <p:nvPr>
            <p:ph idx="11"/>
            <p:custDataLst>
              <p:tags r:id="rId2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12204" r="58191" b="5353"/>
          <a:stretch/>
        </p:blipFill>
        <p:spPr>
          <a:xfrm>
            <a:off x="6472613" y="2002329"/>
            <a:ext cx="4911667" cy="2885852"/>
          </a:xfrm>
        </p:spPr>
      </p:pic>
      <p:sp>
        <p:nvSpPr>
          <p:cNvPr id="25603" name="Espace réservé de la date 3"/>
          <p:cNvSpPr>
            <a:spLocks noGrp="1"/>
          </p:cNvSpPr>
          <p:nvPr>
            <p:ph type="dt" sz="quarter" idx="4294967295"/>
            <p:custDataLst>
              <p:tags r:id="rId3"/>
            </p:custDataLst>
          </p:nvPr>
        </p:nvSpPr>
        <p:spPr>
          <a:xfrm>
            <a:off x="0" y="6248400"/>
            <a:ext cx="2840038" cy="4746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07" charset="2"/>
              <a:buChar char="l"/>
              <a:defRPr sz="28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07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-107" charset="2"/>
              <a:buChar char="l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ACCFBF8-2A4A-474C-9246-9DD0195AD021}" type="datetime1">
              <a:rPr lang="fr-CA" altLang="fr-FR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2022-07-06</a:t>
            </a:fld>
            <a:endParaRPr lang="fr-CA" altLang="fr-FR" sz="1400" smtClean="0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6472612" y="389731"/>
            <a:ext cx="571938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altLang="fr-FR" sz="1600" dirty="0"/>
              <a:t>Voici l’information que vous avez dans la première </a:t>
            </a:r>
            <a:r>
              <a:rPr lang="fr-CA" altLang="fr-FR" sz="1600" dirty="0" smtClean="0"/>
              <a:t>section :</a:t>
            </a:r>
            <a:endParaRPr lang="fr-CA" altLang="fr-FR" sz="1600" dirty="0"/>
          </a:p>
          <a:p>
            <a:r>
              <a:rPr lang="fr-CA" altLang="fr-FR" sz="1600" dirty="0"/>
              <a:t> </a:t>
            </a:r>
          </a:p>
          <a:p>
            <a:r>
              <a:rPr lang="fr-CA" altLang="fr-FR" sz="1600" b="1" dirty="0" smtClean="0"/>
              <a:t>Section grise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altLang="fr-FR" sz="1600" dirty="0"/>
              <a:t>P</a:t>
            </a:r>
            <a:r>
              <a:rPr lang="fr-CA" altLang="fr-FR" sz="1600" dirty="0" smtClean="0"/>
              <a:t>ériode </a:t>
            </a:r>
            <a:r>
              <a:rPr lang="fr-CA" altLang="fr-FR" sz="1600" dirty="0"/>
              <a:t>de </a:t>
            </a:r>
            <a:r>
              <a:rPr lang="fr-CA" altLang="fr-FR" sz="1600" dirty="0" smtClean="0"/>
              <a:t>paie</a:t>
            </a:r>
            <a:endParaRPr lang="fr-CA" alt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altLang="fr-FR" sz="1600" dirty="0"/>
              <a:t>N</a:t>
            </a:r>
            <a:r>
              <a:rPr lang="fr-CA" altLang="fr-FR" sz="1600" dirty="0" smtClean="0"/>
              <a:t>uméro d’employé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altLang="fr-FR" sz="1600" dirty="0"/>
              <a:t>D</a:t>
            </a:r>
            <a:r>
              <a:rPr lang="fr-CA" altLang="fr-FR" sz="1600" dirty="0" smtClean="0"/>
              <a:t>ate </a:t>
            </a:r>
            <a:r>
              <a:rPr lang="fr-CA" altLang="fr-FR" sz="1600" dirty="0"/>
              <a:t>de dépôt de la paie</a:t>
            </a:r>
          </a:p>
          <a:p>
            <a:endParaRPr lang="fr-CA" altLang="fr-FR" sz="1600" dirty="0"/>
          </a:p>
          <a:p>
            <a:endParaRPr lang="fr-CA" altLang="fr-FR" sz="1600" dirty="0" smtClean="0"/>
          </a:p>
          <a:p>
            <a:endParaRPr lang="fr-CA" altLang="fr-FR" sz="1600" dirty="0"/>
          </a:p>
          <a:p>
            <a:endParaRPr lang="fr-CA" altLang="fr-FR" sz="1600" dirty="0" smtClean="0"/>
          </a:p>
          <a:p>
            <a:endParaRPr lang="fr-CA" altLang="fr-FR" sz="1600" dirty="0"/>
          </a:p>
          <a:p>
            <a:endParaRPr lang="fr-CA" altLang="fr-FR" sz="1600" dirty="0" smtClean="0"/>
          </a:p>
          <a:p>
            <a:endParaRPr lang="fr-CA" altLang="fr-FR" sz="1600" dirty="0"/>
          </a:p>
          <a:p>
            <a:endParaRPr lang="fr-CA" altLang="fr-FR" sz="1600" dirty="0" smtClean="0"/>
          </a:p>
          <a:p>
            <a:endParaRPr lang="fr-CA" altLang="fr-FR" sz="1600" dirty="0" smtClean="0"/>
          </a:p>
          <a:p>
            <a:endParaRPr lang="fr-CA" altLang="fr-FR" sz="1600" dirty="0" smtClean="0"/>
          </a:p>
          <a:p>
            <a:endParaRPr lang="fr-CA" altLang="fr-FR" sz="1600" dirty="0"/>
          </a:p>
          <a:p>
            <a:endParaRPr lang="fr-CA" altLang="fr-FR" sz="1600" dirty="0" smtClean="0"/>
          </a:p>
          <a:p>
            <a:endParaRPr lang="fr-CA" altLang="fr-FR" sz="1600" dirty="0"/>
          </a:p>
          <a:p>
            <a:r>
              <a:rPr lang="fr-CA" altLang="fr-FR" sz="1600" b="1" dirty="0" smtClean="0"/>
              <a:t>Sous la section grise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altLang="fr-FR" sz="1600" dirty="0" smtClean="0"/>
              <a:t>Votre direction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altLang="fr-FR" sz="1600" dirty="0" smtClean="0"/>
              <a:t>Votre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altLang="fr-FR" sz="1600" dirty="0" smtClean="0"/>
              <a:t>Votre titre d’emploi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altLang="fr-FR" sz="1600" dirty="0" smtClean="0"/>
              <a:t>Votre tarif horaire</a:t>
            </a:r>
            <a:endParaRPr lang="fr-CA" altLang="fr-FR" sz="1600" dirty="0"/>
          </a:p>
        </p:txBody>
      </p:sp>
      <p:cxnSp>
        <p:nvCxnSpPr>
          <p:cNvPr id="5" name="Connecteur droit avec flèche 4"/>
          <p:cNvCxnSpPr/>
          <p:nvPr>
            <p:custDataLst>
              <p:tags r:id="rId5"/>
            </p:custDataLst>
          </p:nvPr>
        </p:nvCxnSpPr>
        <p:spPr>
          <a:xfrm flipH="1">
            <a:off x="10486505" y="2160270"/>
            <a:ext cx="5224" cy="6476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>
            <p:custDataLst>
              <p:tags r:id="rId6"/>
            </p:custDataLst>
          </p:nvPr>
        </p:nvCxnSpPr>
        <p:spPr>
          <a:xfrm flipH="1" flipV="1">
            <a:off x="9618239" y="4018010"/>
            <a:ext cx="976" cy="11369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23" y="2807951"/>
            <a:ext cx="1194818" cy="121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altLang="fr-FR" dirty="0" smtClean="0"/>
              <a:t>Relevé </a:t>
            </a:r>
            <a:br>
              <a:rPr lang="fr-CA" altLang="fr-FR" dirty="0" smtClean="0"/>
            </a:br>
            <a:r>
              <a:rPr lang="fr-CA" altLang="fr-FR" dirty="0" smtClean="0"/>
              <a:t>de paie</a:t>
            </a:r>
          </a:p>
        </p:txBody>
      </p:sp>
      <p:pic>
        <p:nvPicPr>
          <p:cNvPr id="26629" name="Picture 6"/>
          <p:cNvPicPr>
            <a:picLocks noGrp="1" noChangeAspect="1" noChangeArrowheads="1"/>
          </p:cNvPicPr>
          <p:nvPr>
            <p:ph idx="11"/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09" y="4464811"/>
            <a:ext cx="5725021" cy="17835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23" y="2807951"/>
            <a:ext cx="1194818" cy="1210058"/>
          </a:xfrm>
          <a:prstGeom prst="rect">
            <a:avLst/>
          </a:prstGeom>
        </p:spPr>
      </p:pic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6551221" y="583769"/>
            <a:ext cx="551410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A" altLang="fr-FR" sz="1600" dirty="0"/>
          </a:p>
          <a:p>
            <a:r>
              <a:rPr lang="fr-CA" altLang="fr-FR" sz="1600" b="1" dirty="0"/>
              <a:t>Section </a:t>
            </a:r>
            <a:r>
              <a:rPr lang="fr-CA" altLang="fr-FR" sz="1600" b="1" i="1" dirty="0" smtClean="0"/>
              <a:t>Rémunérations</a:t>
            </a:r>
            <a:r>
              <a:rPr lang="fr-CA" altLang="fr-FR" sz="1600" dirty="0"/>
              <a:t/>
            </a:r>
            <a:br>
              <a:rPr lang="fr-CA" altLang="fr-FR" sz="1600" dirty="0"/>
            </a:br>
            <a:r>
              <a:rPr lang="fr-CA" altLang="fr-FR" sz="1600" dirty="0"/>
              <a:t>Vous avez la description du temps travaillé, le nombre d’heures et le montant </a:t>
            </a:r>
            <a:r>
              <a:rPr lang="fr-CA" altLang="fr-FR" sz="1600" dirty="0" smtClean="0"/>
              <a:t>correspondant.</a:t>
            </a:r>
            <a:endParaRPr lang="fr-CA" altLang="fr-FR" sz="1600" dirty="0"/>
          </a:p>
          <a:p>
            <a:endParaRPr lang="fr-CA" altLang="fr-FR" sz="1600" dirty="0"/>
          </a:p>
          <a:p>
            <a:r>
              <a:rPr lang="fr-CA" altLang="fr-FR" sz="1600" b="1" dirty="0"/>
              <a:t>S</a:t>
            </a:r>
            <a:r>
              <a:rPr lang="fr-CA" altLang="fr-FR" sz="1600" b="1" dirty="0" smtClean="0"/>
              <a:t>ection </a:t>
            </a:r>
            <a:r>
              <a:rPr lang="fr-CA" altLang="fr-FR" sz="1600" b="1" i="1" dirty="0" smtClean="0"/>
              <a:t>Déductions</a:t>
            </a:r>
            <a:endParaRPr lang="fr-CA" altLang="fr-FR" sz="1600" b="1" dirty="0"/>
          </a:p>
          <a:p>
            <a:r>
              <a:rPr lang="fr-CA" altLang="fr-FR" sz="1600" dirty="0"/>
              <a:t>Vous avez le descriptif de tous les éléments déduits de votre salaire et les </a:t>
            </a:r>
            <a:r>
              <a:rPr lang="fr-CA" altLang="fr-FR" sz="1600" dirty="0" smtClean="0"/>
              <a:t>montants prélevés</a:t>
            </a:r>
            <a:r>
              <a:rPr lang="fr-CA" altLang="fr-FR" sz="1600" dirty="0"/>
              <a:t>. </a:t>
            </a:r>
          </a:p>
          <a:p>
            <a:r>
              <a:rPr lang="fr-CA" altLang="fr-FR" sz="1600" dirty="0" smtClean="0"/>
              <a:t>Exemples : </a:t>
            </a:r>
            <a:r>
              <a:rPr lang="fr-CA" altLang="fr-FR" sz="1600" dirty="0"/>
              <a:t>impôts, assurances, cotisations syndicales</a:t>
            </a:r>
          </a:p>
          <a:p>
            <a:endParaRPr lang="fr-CA" altLang="fr-FR" sz="1600" dirty="0"/>
          </a:p>
          <a:p>
            <a:r>
              <a:rPr lang="fr-CA" altLang="fr-FR" sz="1600" b="1" dirty="0" smtClean="0"/>
              <a:t>Section</a:t>
            </a:r>
            <a:r>
              <a:rPr lang="fr-CA" altLang="fr-FR" sz="1600" dirty="0" smtClean="0"/>
              <a:t> </a:t>
            </a:r>
            <a:r>
              <a:rPr lang="fr-CA" altLang="fr-FR" sz="1600" b="1" i="1" dirty="0" smtClean="0"/>
              <a:t>Accumulations</a:t>
            </a:r>
            <a:endParaRPr lang="fr-CA" altLang="fr-FR" sz="1600" b="1" i="1" dirty="0"/>
          </a:p>
          <a:p>
            <a:r>
              <a:rPr lang="fr-CA" altLang="fr-FR" sz="1600" dirty="0"/>
              <a:t>Vous avez le cumulatif des montants versés et déduits dans l’année fiscale en cours.  </a:t>
            </a:r>
          </a:p>
          <a:p>
            <a:endParaRPr lang="fr-CA" altLang="fr-FR" sz="1400" dirty="0"/>
          </a:p>
        </p:txBody>
      </p:sp>
    </p:spTree>
    <p:extLst>
      <p:ext uri="{BB962C8B-B14F-4D97-AF65-F5344CB8AC3E}">
        <p14:creationId xmlns:p14="http://schemas.microsoft.com/office/powerpoint/2010/main" val="2520366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altLang="fr-FR" dirty="0" smtClean="0"/>
              <a:t>Relevé </a:t>
            </a:r>
            <a:br>
              <a:rPr lang="fr-CA" altLang="fr-FR" dirty="0" smtClean="0"/>
            </a:br>
            <a:r>
              <a:rPr lang="fr-CA" altLang="fr-FR" dirty="0" smtClean="0"/>
              <a:t>de paie</a:t>
            </a:r>
          </a:p>
        </p:txBody>
      </p:sp>
      <p:pic>
        <p:nvPicPr>
          <p:cNvPr id="27653" name="Espace réservé du contenu 6"/>
          <p:cNvPicPr>
            <a:picLocks noGrp="1"/>
          </p:cNvPicPr>
          <p:nvPr>
            <p:ph idx="11"/>
            <p:custDataLst>
              <p:tags r:id="rId2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" t="10035" r="59278" b="45082"/>
          <a:stretch/>
        </p:blipFill>
        <p:spPr>
          <a:xfrm>
            <a:off x="6712095" y="5411705"/>
            <a:ext cx="4460452" cy="1000907"/>
          </a:xfrm>
        </p:spPr>
      </p:pic>
      <p:sp>
        <p:nvSpPr>
          <p:cNvPr id="27651" name="Espace réservé de la date 3"/>
          <p:cNvSpPr>
            <a:spLocks noGrp="1"/>
          </p:cNvSpPr>
          <p:nvPr>
            <p:ph type="dt" sz="quarter" idx="4294967295"/>
            <p:custDataLst>
              <p:tags r:id="rId3"/>
            </p:custDataLst>
          </p:nvPr>
        </p:nvSpPr>
        <p:spPr>
          <a:xfrm>
            <a:off x="0" y="6248400"/>
            <a:ext cx="2840038" cy="4746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07" charset="2"/>
              <a:buChar char="l"/>
              <a:defRPr sz="28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07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-107" charset="2"/>
              <a:buChar char="l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F81BC47-26DC-48B7-A459-DA9E883BC751}" type="datetime1">
              <a:rPr lang="fr-CA" altLang="fr-FR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2022-07-06</a:t>
            </a:fld>
            <a:endParaRPr lang="fr-CA" altLang="fr-FR" sz="1400" smtClean="0"/>
          </a:p>
        </p:txBody>
      </p:sp>
      <p:pic>
        <p:nvPicPr>
          <p:cNvPr id="7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23" y="2807951"/>
            <a:ext cx="1194818" cy="1210058"/>
          </a:xfrm>
          <a:prstGeom prst="rect">
            <a:avLst/>
          </a:prstGeom>
        </p:spPr>
      </p:pic>
      <p:sp>
        <p:nvSpPr>
          <p:cNvPr id="3" name="Rectangle 2"/>
          <p:cNvSpPr/>
          <p:nvPr>
            <p:custDataLst>
              <p:tags r:id="rId5"/>
            </p:custDataLst>
          </p:nvPr>
        </p:nvSpPr>
        <p:spPr>
          <a:xfrm>
            <a:off x="6712095" y="394947"/>
            <a:ext cx="50088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altLang="fr-FR" sz="1600" b="1" dirty="0" smtClean="0"/>
              <a:t>Section </a:t>
            </a:r>
            <a:r>
              <a:rPr lang="fr-CA" altLang="fr-FR" sz="1600" b="1" i="1" dirty="0" smtClean="0"/>
              <a:t>Autres</a:t>
            </a:r>
            <a:r>
              <a:rPr lang="fr-CA" altLang="fr-FR" sz="1600" b="1" dirty="0" smtClean="0"/>
              <a:t> </a:t>
            </a:r>
            <a:r>
              <a:rPr lang="fr-CA" altLang="fr-FR" sz="1600" b="1" i="1" dirty="0" smtClean="0"/>
              <a:t>renseignements</a:t>
            </a:r>
            <a:endParaRPr lang="fr-CA" altLang="fr-FR" sz="1600" b="1" i="1" dirty="0"/>
          </a:p>
          <a:p>
            <a:r>
              <a:rPr lang="fr-CA" altLang="fr-FR" sz="1600" dirty="0" smtClean="0"/>
              <a:t>Vous avez l’information sur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altLang="fr-FR" sz="1600" dirty="0" smtClean="0"/>
              <a:t>La part employeur pour les assurances collectives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altLang="fr-FR" sz="1600" dirty="0" smtClean="0"/>
              <a:t>Votre salaire hebdomadaire lorsque vous changez d’échelon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altLang="fr-FR" sz="1600" dirty="0" smtClean="0"/>
              <a:t>Tout message inscrit par le service de la paie s’il y a lieu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altLang="fr-FR" sz="1600" b="1" dirty="0"/>
          </a:p>
          <a:p>
            <a:r>
              <a:rPr lang="fr-CA" altLang="fr-FR" sz="1600" b="1" dirty="0" smtClean="0"/>
              <a:t>Section </a:t>
            </a:r>
            <a:r>
              <a:rPr lang="fr-CA" altLang="fr-FR" sz="1600" b="1" i="1" dirty="0" smtClean="0"/>
              <a:t>Banque</a:t>
            </a:r>
            <a:endParaRPr lang="fr-CA" altLang="fr-FR" sz="1600" dirty="0"/>
          </a:p>
          <a:p>
            <a:r>
              <a:rPr lang="fr-CA" altLang="fr-FR" sz="1600" dirty="0" smtClean="0"/>
              <a:t>Vous </a:t>
            </a:r>
            <a:r>
              <a:rPr lang="fr-CA" altLang="fr-FR" sz="1600" dirty="0"/>
              <a:t>trouverez toute l’information </a:t>
            </a:r>
            <a:r>
              <a:rPr lang="fr-CA" altLang="fr-FR" sz="1600" dirty="0" smtClean="0"/>
              <a:t>mise à </a:t>
            </a:r>
            <a:r>
              <a:rPr lang="fr-CA" altLang="fr-FR" sz="1600" dirty="0"/>
              <a:t>jour </a:t>
            </a:r>
            <a:r>
              <a:rPr lang="fr-CA" altLang="fr-FR" sz="1600" dirty="0" smtClean="0"/>
              <a:t>sur :</a:t>
            </a:r>
            <a:endParaRPr lang="fr-CA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altLang="fr-FR" sz="1600" dirty="0"/>
              <a:t>Le </a:t>
            </a:r>
            <a:r>
              <a:rPr lang="fr-CA" altLang="fr-FR" sz="1600" dirty="0" smtClean="0"/>
              <a:t>solde </a:t>
            </a:r>
            <a:r>
              <a:rPr lang="fr-CA" altLang="fr-FR" sz="1600" dirty="0"/>
              <a:t>de votre </a:t>
            </a:r>
            <a:r>
              <a:rPr lang="fr-CA" altLang="fr-FR" sz="1600" dirty="0" smtClean="0"/>
              <a:t>banque de </a:t>
            </a:r>
            <a:r>
              <a:rPr lang="fr-CA" altLang="fr-FR" sz="1600" dirty="0"/>
              <a:t>maladie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altLang="fr-FR" sz="1600" dirty="0"/>
              <a:t>Les heures de temps à reprendre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altLang="fr-FR" sz="1600" dirty="0"/>
              <a:t>Les heures de vacances que vous avez en banque (vacances quantum)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altLang="fr-FR" sz="1600" dirty="0"/>
              <a:t>Le nombre d’heures de vacances pour lequel vous serez rémunéré (vacances TC ou TP)</a:t>
            </a:r>
          </a:p>
          <a:p>
            <a:endParaRPr lang="fr-CA" altLang="fr-FR" sz="1600" dirty="0"/>
          </a:p>
          <a:p>
            <a:r>
              <a:rPr lang="fr-CA" altLang="fr-FR" sz="1600" b="1" dirty="0" smtClean="0"/>
              <a:t>Section </a:t>
            </a:r>
            <a:r>
              <a:rPr lang="fr-CA" altLang="fr-FR" sz="1600" b="1" i="1" dirty="0"/>
              <a:t>Fériés non </a:t>
            </a:r>
            <a:r>
              <a:rPr lang="fr-CA" altLang="fr-FR" sz="1600" b="1" i="1" dirty="0" smtClean="0"/>
              <a:t>pris</a:t>
            </a:r>
          </a:p>
          <a:p>
            <a:r>
              <a:rPr lang="fr-CA" altLang="fr-FR" sz="1600" dirty="0" smtClean="0"/>
              <a:t>Vous </a:t>
            </a:r>
            <a:r>
              <a:rPr lang="fr-CA" altLang="fr-FR" sz="1600" dirty="0"/>
              <a:t>verrez le code d’un férié que vous n’auriez pas pris, </a:t>
            </a:r>
            <a:r>
              <a:rPr lang="fr-CA" altLang="fr-FR" sz="1600" dirty="0" smtClean="0"/>
              <a:t>si c’est le cas.</a:t>
            </a:r>
            <a:endParaRPr lang="fr-CA" altLang="fr-FR" sz="1600" dirty="0"/>
          </a:p>
        </p:txBody>
      </p:sp>
    </p:spTree>
    <p:extLst>
      <p:ext uri="{BB962C8B-B14F-4D97-AF65-F5344CB8AC3E}">
        <p14:creationId xmlns:p14="http://schemas.microsoft.com/office/powerpoint/2010/main" val="144006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Relevé </a:t>
            </a:r>
            <a:br>
              <a:rPr lang="fr-CA" dirty="0" smtClean="0"/>
            </a:br>
            <a:r>
              <a:rPr lang="fr-CA" dirty="0" smtClean="0"/>
              <a:t>de Paie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1"/>
            <p:custDataLst>
              <p:tags r:id="rId2"/>
            </p:custDataLst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fr-CA" altLang="fr-FR" sz="4200" b="1" dirty="0"/>
              <a:t>Note </a:t>
            </a:r>
            <a:r>
              <a:rPr lang="fr-CA" altLang="fr-FR" sz="4200" b="1" dirty="0" smtClean="0"/>
              <a:t>importante</a:t>
            </a:r>
            <a:br>
              <a:rPr lang="fr-CA" altLang="fr-FR" sz="4200" b="1" dirty="0" smtClean="0"/>
            </a:br>
            <a:r>
              <a:rPr lang="fr-CA" altLang="fr-FR" sz="3800" dirty="0" smtClean="0"/>
              <a:t>Si </a:t>
            </a:r>
            <a:r>
              <a:rPr lang="fr-CA" altLang="fr-FR" sz="3800" dirty="0"/>
              <a:t>vous constatez une erreur sur votre relevé de paie, vous devez vous adresser directement à votre gestionnaire. </a:t>
            </a:r>
            <a:r>
              <a:rPr lang="fr-CA" altLang="fr-FR" sz="3800" dirty="0" smtClean="0"/>
              <a:t>Celui-ci </a:t>
            </a:r>
            <a:r>
              <a:rPr lang="fr-CA" altLang="fr-FR" sz="3800" dirty="0"/>
              <a:t>fera parvenir par courriel une demande de correction au service la paie. </a:t>
            </a:r>
          </a:p>
          <a:p>
            <a:pPr>
              <a:lnSpc>
                <a:spcPct val="120000"/>
              </a:lnSpc>
            </a:pPr>
            <a:endParaRPr lang="fr-CA" altLang="fr-FR" sz="3800" dirty="0"/>
          </a:p>
          <a:p>
            <a:pPr>
              <a:lnSpc>
                <a:spcPct val="120000"/>
              </a:lnSpc>
            </a:pPr>
            <a:r>
              <a:rPr lang="fr-CA" altLang="fr-FR" sz="4200" b="1" dirty="0" smtClean="0"/>
              <a:t>Vous avez des questions </a:t>
            </a:r>
            <a:r>
              <a:rPr lang="fr-CA" altLang="fr-FR" sz="4200" b="1" dirty="0"/>
              <a:t>concernant votre dossier </a:t>
            </a:r>
            <a:r>
              <a:rPr lang="fr-CA" altLang="fr-FR" sz="4200" b="1" dirty="0" smtClean="0"/>
              <a:t>d’employé cadre ?</a:t>
            </a:r>
          </a:p>
          <a:p>
            <a:pPr>
              <a:lnSpc>
                <a:spcPct val="120000"/>
              </a:lnSpc>
            </a:pPr>
            <a:r>
              <a:rPr lang="fr-CA" altLang="fr-FR" sz="3800" dirty="0" smtClean="0"/>
              <a:t/>
            </a:r>
            <a:br>
              <a:rPr lang="fr-CA" altLang="fr-FR" sz="3800" dirty="0" smtClean="0"/>
            </a:br>
            <a:r>
              <a:rPr lang="fr-CA" altLang="fr-FR" sz="3800" dirty="0" smtClean="0"/>
              <a:t>Adressez-les au Service </a:t>
            </a:r>
            <a:r>
              <a:rPr lang="fr-CA" altLang="fr-FR" sz="3800" dirty="0"/>
              <a:t>aux employés au poste </a:t>
            </a:r>
            <a:r>
              <a:rPr lang="fr-CA" altLang="fr-FR" sz="3800" dirty="0" smtClean="0"/>
              <a:t>téléphonique 5809. </a:t>
            </a:r>
          </a:p>
          <a:p>
            <a:pPr>
              <a:lnSpc>
                <a:spcPct val="120000"/>
              </a:lnSpc>
            </a:pPr>
            <a:r>
              <a:rPr lang="fr-CA" altLang="fr-FR" sz="3800" dirty="0" smtClean="0"/>
              <a:t>Exemples de question : salaire, </a:t>
            </a:r>
            <a:r>
              <a:rPr lang="fr-CA" altLang="fr-FR" sz="3800" dirty="0"/>
              <a:t>assurances collectives, déductions au </a:t>
            </a:r>
            <a:r>
              <a:rPr lang="fr-CA" altLang="fr-FR" sz="3800" dirty="0" smtClean="0"/>
              <a:t>dossier</a:t>
            </a:r>
            <a:endParaRPr lang="fr-CA" altLang="fr-FR" sz="3800" dirty="0"/>
          </a:p>
          <a:p>
            <a:endParaRPr lang="fr-CA" dirty="0"/>
          </a:p>
        </p:txBody>
      </p:sp>
      <p:pic>
        <p:nvPicPr>
          <p:cNvPr id="5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23" y="2807951"/>
            <a:ext cx="1194818" cy="121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27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xmlns="" id="{7D8DDC16-2A45-D344-823C-A496C6D9D7B9}"/>
              </a:ext>
            </a:extLst>
          </p:cNvPr>
          <p:cNvSpPr>
            <a:spLocks noGrp="1"/>
          </p:cNvSpPr>
          <p:nvPr>
            <p:ph idx="11"/>
            <p:custDataLst>
              <p:tags r:id="rId1"/>
            </p:custDataLst>
          </p:nvPr>
        </p:nvSpPr>
        <p:spPr>
          <a:xfrm>
            <a:off x="1432560" y="1764097"/>
            <a:ext cx="9326880" cy="4226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fr-CA" altLang="fr-FR" sz="4000" b="1" i="0" cap="none" dirty="0" smtClean="0"/>
              <a:t>Des questions? </a:t>
            </a:r>
            <a:br>
              <a:rPr lang="fr-CA" altLang="fr-FR" sz="4000" b="1" i="0" cap="none" dirty="0" smtClean="0"/>
            </a:br>
            <a:r>
              <a:rPr lang="fr-CA" altLang="fr-FR" sz="4000" b="1" i="0" cap="none" dirty="0" smtClean="0"/>
              <a:t>Contactez le Service de la paie.</a:t>
            </a:r>
          </a:p>
          <a:p>
            <a:endParaRPr lang="fr-CA" altLang="fr-FR" sz="4000" b="1" i="0" cap="none" dirty="0" smtClean="0"/>
          </a:p>
          <a:p>
            <a:pPr>
              <a:lnSpc>
                <a:spcPct val="80000"/>
              </a:lnSpc>
            </a:pPr>
            <a:r>
              <a:rPr lang="fr-CA" altLang="fr-FR" sz="2200" b="1" i="0" cap="none" dirty="0"/>
              <a:t>H</a:t>
            </a:r>
            <a:r>
              <a:rPr lang="fr-CA" altLang="fr-FR" sz="2200" b="1" i="0" cap="none" dirty="0" smtClean="0"/>
              <a:t>eures d’ouverture</a:t>
            </a:r>
          </a:p>
          <a:p>
            <a:pPr>
              <a:lnSpc>
                <a:spcPct val="80000"/>
              </a:lnSpc>
            </a:pPr>
            <a:r>
              <a:rPr lang="fr-CA" altLang="fr-FR" sz="2000" i="0" cap="none" dirty="0" smtClean="0"/>
              <a:t>	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fr-CA" altLang="fr-FR" sz="2000" i="0" cap="none" dirty="0" smtClean="0"/>
              <a:t>Du lundi au vendredi de 7 h 30 à 11 h 30 et de 13 h à 15 h 30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endParaRPr lang="fr-CA" altLang="fr-FR" sz="2000" i="0" cap="none" dirty="0" smtClean="0"/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fr-CA" altLang="fr-FR" sz="2000" i="0" cap="none" dirty="0"/>
              <a:t>P</a:t>
            </a:r>
            <a:r>
              <a:rPr lang="fr-CA" altLang="fr-FR" sz="2000" i="0" cap="none" dirty="0" smtClean="0"/>
              <a:t>renez rendez-vous pour nous rencontrer en personne</a:t>
            </a:r>
          </a:p>
          <a:p>
            <a:endParaRPr lang="fr-CA" altLang="fr-FR" sz="1600" i="0" cap="none" dirty="0"/>
          </a:p>
          <a:p>
            <a:r>
              <a:rPr lang="fr-CA" altLang="fr-FR" sz="2200" b="1" i="0" cap="none" dirty="0"/>
              <a:t>Par téléphone </a:t>
            </a:r>
            <a:endParaRPr lang="fr-CA" altLang="fr-FR" sz="2200" b="1" i="0" cap="none" dirty="0" smtClean="0"/>
          </a:p>
          <a:p>
            <a:r>
              <a:rPr lang="fr-CA" altLang="fr-FR" sz="2000" i="0" cap="none" dirty="0" smtClean="0"/>
              <a:t>514 345-4931</a:t>
            </a:r>
            <a:endParaRPr lang="fr-CA" altLang="fr-FR" sz="2000" i="0" cap="none" dirty="0"/>
          </a:p>
          <a:p>
            <a:r>
              <a:rPr lang="fr-CA" altLang="fr-FR" sz="2000" i="0" cap="none" dirty="0" smtClean="0"/>
              <a:t>Poste 4742 – Questions en lien avec la paie</a:t>
            </a:r>
          </a:p>
          <a:p>
            <a:r>
              <a:rPr lang="fr-CA" altLang="fr-FR" sz="2000" i="0" cap="none" dirty="0" smtClean="0"/>
              <a:t>Poste 4702 – Mot de passe oublié</a:t>
            </a:r>
          </a:p>
          <a:p>
            <a:endParaRPr lang="fr-CA" altLang="fr-FR" sz="2000" i="0" cap="none" dirty="0" smtClean="0"/>
          </a:p>
          <a:p>
            <a:r>
              <a:rPr lang="fr-CA" altLang="fr-FR" sz="2200" b="1" i="0" cap="none" dirty="0" smtClean="0"/>
              <a:t>Par courriel</a:t>
            </a:r>
          </a:p>
          <a:p>
            <a:r>
              <a:rPr lang="fr-CA" altLang="fr-FR" sz="2000" i="0" u="sng" cap="none" dirty="0" smtClean="0"/>
              <a:t>paie.hsj@ssss.gouv.qc.ca</a:t>
            </a:r>
            <a:endParaRPr lang="fr-CA" altLang="fr-FR" sz="2000" i="0" cap="none" dirty="0"/>
          </a:p>
        </p:txBody>
      </p:sp>
    </p:spTree>
    <p:extLst>
      <p:ext uri="{BB962C8B-B14F-4D97-AF65-F5344CB8AC3E}">
        <p14:creationId xmlns:p14="http://schemas.microsoft.com/office/powerpoint/2010/main" val="358678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AAD957D6-EDA2-4C41-A14D-B4C15634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Votre paie</a:t>
            </a:r>
            <a:endParaRPr lang="fr-CA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CE5EF9EC-0866-584B-AE4D-75EF508C049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80289" y="1051098"/>
            <a:ext cx="4737862" cy="4846320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CA" altLang="fr-FR" sz="1400" b="1" dirty="0"/>
              <a:t>À quel moment ma paie est-elle </a:t>
            </a:r>
            <a:r>
              <a:rPr lang="fr-CA" altLang="fr-FR" sz="1400" b="1" dirty="0" smtClean="0"/>
              <a:t>déposée?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CA" altLang="fr-FR" sz="1400" b="1" dirty="0"/>
          </a:p>
          <a:p>
            <a:pPr lvl="2">
              <a:lnSpc>
                <a:spcPct val="100000"/>
              </a:lnSpc>
              <a:spcBef>
                <a:spcPts val="0"/>
              </a:spcBef>
              <a:defRPr/>
            </a:pPr>
            <a:r>
              <a:rPr lang="fr-CA" altLang="fr-FR" sz="1200" dirty="0"/>
              <a:t>Aux deux semaines, dans la nuit du mardi au mercredi.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r-CA" altLang="fr-FR" sz="1200" dirty="0"/>
              <a:t>Au CHU Sainte-Justine, une période débute le dimanche et se termine le samedi</a:t>
            </a:r>
            <a:r>
              <a:rPr lang="fr-CA" altLang="fr-FR" sz="1200" dirty="0" smtClean="0"/>
              <a:t>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CA" altLang="fr-FR" sz="1400" b="1" dirty="0" smtClean="0"/>
              <a:t>Comment consulter mon relevé de paie?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CA" altLang="fr-FR" sz="1400" b="1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defRPr/>
            </a:pPr>
            <a:r>
              <a:rPr lang="fr-CA" altLang="fr-FR" sz="1200" dirty="0"/>
              <a:t>S</a:t>
            </a:r>
            <a:r>
              <a:rPr lang="fr-CA" altLang="fr-FR" sz="1200" dirty="0" smtClean="0"/>
              <a:t>ur l’intranet, dans l’outil Paie/GRH</a:t>
            </a:r>
            <a:endParaRPr lang="fr-CA" altLang="fr-FR" sz="1200" dirty="0"/>
          </a:p>
          <a:p>
            <a:pPr lvl="2">
              <a:lnSpc>
                <a:spcPct val="100000"/>
              </a:lnSpc>
              <a:spcBef>
                <a:spcPts val="0"/>
              </a:spcBef>
              <a:defRPr/>
            </a:pPr>
            <a:r>
              <a:rPr lang="fr-CA" altLang="fr-FR" sz="1200" dirty="0" smtClean="0"/>
              <a:t>Sur l’extranet </a:t>
            </a:r>
            <a:r>
              <a:rPr lang="fr-CA" altLang="fr-FR" sz="1200" dirty="0"/>
              <a:t>en vous connectant </a:t>
            </a:r>
            <a:r>
              <a:rPr lang="fr-CA" altLang="fr-FR" sz="1200" dirty="0" smtClean="0"/>
              <a:t>au </a:t>
            </a:r>
            <a:br>
              <a:rPr lang="fr-CA" altLang="fr-FR" sz="1200" dirty="0" smtClean="0"/>
            </a:br>
            <a:r>
              <a:rPr lang="fr-CA" altLang="fr-FR" sz="1200" dirty="0" smtClean="0">
                <a:hlinkClick r:id="rId2"/>
              </a:rPr>
              <a:t>https</a:t>
            </a:r>
            <a:r>
              <a:rPr lang="fr-CA" altLang="fr-FR" sz="1200" dirty="0">
                <a:hlinkClick r:id="rId2"/>
              </a:rPr>
              <a:t>://</a:t>
            </a:r>
            <a:r>
              <a:rPr lang="fr-CA" altLang="fr-FR" sz="1200" dirty="0" smtClean="0">
                <a:hlinkClick r:id="rId2"/>
              </a:rPr>
              <a:t>paie-grh.chusj.org</a:t>
            </a:r>
            <a:endParaRPr lang="fr-CA" altLang="fr-FR" sz="1200" dirty="0" smtClean="0"/>
          </a:p>
          <a:p>
            <a:pPr marL="215900" lvl="2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CA" altLang="fr-FR" sz="1200" dirty="0" smtClean="0"/>
          </a:p>
          <a:p>
            <a:pPr marL="215900" lvl="2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fr-CA" altLang="fr-FR" sz="1200" dirty="0" smtClean="0">
                <a:solidFill>
                  <a:srgbClr val="FF0000"/>
                </a:solidFill>
              </a:rPr>
              <a:t>IMPORTANT! La </a:t>
            </a:r>
            <a:r>
              <a:rPr lang="fr-CA" altLang="fr-FR" sz="1200" dirty="0">
                <a:solidFill>
                  <a:srgbClr val="FF0000"/>
                </a:solidFill>
              </a:rPr>
              <a:t>première connexion doit être </a:t>
            </a:r>
            <a:r>
              <a:rPr lang="fr-CA" altLang="fr-FR" sz="1200" dirty="0" smtClean="0">
                <a:solidFill>
                  <a:srgbClr val="FF0000"/>
                </a:solidFill>
              </a:rPr>
              <a:t>faite </a:t>
            </a:r>
            <a:r>
              <a:rPr lang="fr-CA" altLang="fr-FR" sz="1200" u="sng" dirty="0">
                <a:solidFill>
                  <a:srgbClr val="FF0000"/>
                </a:solidFill>
              </a:rPr>
              <a:t>de l’hôpital</a:t>
            </a:r>
            <a:r>
              <a:rPr lang="fr-CA" altLang="fr-FR" sz="1200" dirty="0" smtClean="0">
                <a:solidFill>
                  <a:srgbClr val="FF0000"/>
                </a:solidFill>
              </a:rPr>
              <a:t>.</a:t>
            </a:r>
            <a:endParaRPr lang="fr-CA" altLang="fr-FR" sz="1200" dirty="0" smtClean="0">
              <a:solidFill>
                <a:schemeClr val="accent2"/>
              </a:solidFill>
            </a:endParaRPr>
          </a:p>
          <a:p>
            <a:pPr marL="215900" lvl="2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fr-CA" altLang="fr-FR" sz="1200" dirty="0" smtClean="0">
                <a:solidFill>
                  <a:schemeClr val="accent2"/>
                </a:solidFill>
              </a:rPr>
              <a:t>Astuce :</a:t>
            </a:r>
            <a:r>
              <a:rPr lang="fr-CA" altLang="fr-FR" sz="1200" dirty="0" smtClean="0"/>
              <a:t>Lors de votre première consultation, référerez-vous à l’aide mémoire. </a:t>
            </a:r>
            <a:endParaRPr lang="fr-CA" altLang="fr-FR" sz="1200" dirty="0"/>
          </a:p>
          <a:p>
            <a:pPr marL="0" lvl="1" indent="-1587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CA" altLang="fr-FR" sz="1400" b="1" dirty="0"/>
              <a:t>Dans le cadre de mes fonctions, je n’ai pas de poste de travail avec un ordinateur. Comment puis-je voir mon relevé de paie au </a:t>
            </a:r>
            <a:r>
              <a:rPr lang="fr-CA" altLang="fr-FR" sz="1400" b="1" dirty="0" smtClean="0"/>
              <a:t>travail?</a:t>
            </a:r>
            <a:endParaRPr lang="fr-CA" altLang="fr-FR" sz="1400" b="1" dirty="0"/>
          </a:p>
          <a:p>
            <a:pPr marL="0" lvl="1" indent="-1587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CA" altLang="fr-FR" sz="1400" b="1" dirty="0"/>
          </a:p>
          <a:p>
            <a:pPr marL="0" lvl="1" indent="-1587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CA" altLang="fr-FR" sz="1200" dirty="0" smtClean="0"/>
              <a:t>Des </a:t>
            </a:r>
            <a:r>
              <a:rPr lang="fr-CA" altLang="fr-FR" sz="1200" dirty="0"/>
              <a:t>ordinateurs sont mis à votre disposition pour consulter </a:t>
            </a:r>
            <a:r>
              <a:rPr lang="fr-CA" altLang="fr-FR" sz="1200" dirty="0" smtClean="0"/>
              <a:t/>
            </a:r>
            <a:br>
              <a:rPr lang="fr-CA" altLang="fr-FR" sz="1200" dirty="0" smtClean="0"/>
            </a:br>
            <a:r>
              <a:rPr lang="fr-CA" altLang="fr-FR" sz="1200" dirty="0" smtClean="0"/>
              <a:t>ou </a:t>
            </a:r>
            <a:r>
              <a:rPr lang="fr-CA" altLang="fr-FR" sz="1200" dirty="0"/>
              <a:t>imprimer votre relevé. Voici où les trouver 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defRPr/>
            </a:pPr>
            <a:r>
              <a:rPr lang="fr-CA" altLang="fr-FR" sz="1200" dirty="0"/>
              <a:t>Au CHU Sainte-Justine : dans le corridor du bloc 9, à l’étage C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defRPr/>
            </a:pPr>
            <a:r>
              <a:rPr lang="fr-CA" altLang="fr-FR" sz="1200" dirty="0"/>
              <a:t>Au CRME : au sous-sol, face aux ascenseurs, près du photocopieur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defRPr/>
            </a:pPr>
            <a:endParaRPr lang="fr-CA" altLang="fr-FR" sz="1200" dirty="0">
              <a:solidFill>
                <a:schemeClr val="accent2"/>
              </a:solidFill>
            </a:endParaRPr>
          </a:p>
          <a:p>
            <a:pPr marL="215900" lvl="2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CA" altLang="fr-FR" sz="1200" dirty="0">
                <a:solidFill>
                  <a:schemeClr val="accent2"/>
                </a:solidFill>
              </a:rPr>
              <a:t>Note importante : </a:t>
            </a:r>
            <a:r>
              <a:rPr lang="fr-CA" altLang="fr-FR" sz="1200" dirty="0"/>
              <a:t>V</a:t>
            </a:r>
            <a:r>
              <a:rPr lang="fr-CA" altLang="fr-FR" sz="1200" dirty="0" smtClean="0"/>
              <a:t>ous </a:t>
            </a:r>
            <a:r>
              <a:rPr lang="fr-CA" altLang="fr-FR" sz="1200" dirty="0"/>
              <a:t>aurez besoin de vos codes réseau pour vous connecter.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814" y="2614076"/>
            <a:ext cx="1717200" cy="15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02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AAD957D6-EDA2-4C41-A14D-B4C15634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Calendrier de la paie </a:t>
            </a:r>
            <a:endParaRPr lang="fr-CA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2824" y="5606437"/>
            <a:ext cx="1752600" cy="7810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15" y="1767862"/>
            <a:ext cx="6166620" cy="494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47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altLang="fr-FR" dirty="0" smtClean="0"/>
              <a:t>STATUT</a:t>
            </a:r>
            <a:br>
              <a:rPr lang="fr-CA" altLang="fr-FR" dirty="0" smtClean="0"/>
            </a:br>
            <a:r>
              <a:rPr lang="fr-CA" altLang="fr-FR" dirty="0" smtClean="0"/>
              <a:t>Temps Complet (TC)</a:t>
            </a:r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xmlns="" id="{CE5EF9EC-0866-584B-AE4D-75EF508C0490}"/>
              </a:ext>
            </a:extLst>
          </p:cNvPr>
          <p:cNvSpPr>
            <a:spLocks noGrp="1"/>
          </p:cNvSpPr>
          <p:nvPr>
            <p:ph idx="11"/>
            <p:custDataLst>
              <p:tags r:id="rId2"/>
            </p:custDataLst>
          </p:nvPr>
        </p:nvSpPr>
        <p:spPr>
          <a:xfrm>
            <a:off x="6766533" y="1005840"/>
            <a:ext cx="4866718" cy="501427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CA" sz="1800" dirty="0"/>
          </a:p>
          <a:p>
            <a:pPr>
              <a:spcAft>
                <a:spcPts val="1200"/>
              </a:spcAft>
            </a:pPr>
            <a:r>
              <a:rPr lang="fr-CA" altLang="fr-FR" sz="2000" b="1" dirty="0" smtClean="0"/>
              <a:t>Banque de vacances accumulées</a:t>
            </a:r>
            <a:endParaRPr lang="fr-CA" altLang="fr-FR" sz="2000" b="1" dirty="0"/>
          </a:p>
          <a:p>
            <a:pPr marL="822325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altLang="fr-FR" sz="1800" dirty="0" smtClean="0"/>
              <a:t>6 semaines accumulées du 1</a:t>
            </a:r>
            <a:r>
              <a:rPr lang="fr-CA" altLang="fr-FR" sz="1800" baseline="30000" dirty="0" smtClean="0"/>
              <a:t>er</a:t>
            </a:r>
            <a:r>
              <a:rPr lang="fr-CA" altLang="fr-FR" sz="1800" dirty="0" smtClean="0"/>
              <a:t> mai </a:t>
            </a:r>
            <a:r>
              <a:rPr lang="fr-CA" altLang="fr-FR" sz="1800" dirty="0"/>
              <a:t>au 30 </a:t>
            </a:r>
            <a:r>
              <a:rPr lang="fr-CA" altLang="fr-FR" sz="1800" dirty="0" smtClean="0"/>
              <a:t>avril, soit </a:t>
            </a:r>
            <a:r>
              <a:rPr lang="fr-CA" sz="1800" dirty="0" smtClean="0"/>
              <a:t>2,5 </a:t>
            </a:r>
            <a:r>
              <a:rPr lang="fr-CA" sz="1800" dirty="0"/>
              <a:t>jours par </a:t>
            </a:r>
            <a:r>
              <a:rPr lang="fr-CA" sz="1800" dirty="0" smtClean="0"/>
              <a:t>mois</a:t>
            </a:r>
            <a:endParaRPr lang="fr-CA" sz="1800" dirty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fr-CA" altLang="fr-FR" sz="2000" b="1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fr-CA" altLang="fr-FR" sz="2000" b="1" dirty="0" smtClean="0"/>
              <a:t>Jours de maladie </a:t>
            </a:r>
          </a:p>
          <a:p>
            <a:pPr marL="817563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1800" dirty="0" smtClean="0"/>
              <a:t>Les </a:t>
            </a:r>
            <a:r>
              <a:rPr lang="fr-CA" sz="1800" dirty="0"/>
              <a:t>journées de maladie sont payées selon horaire de </a:t>
            </a:r>
            <a:r>
              <a:rPr lang="fr-CA" sz="1800" dirty="0" smtClean="0"/>
              <a:t>travail</a:t>
            </a:r>
          </a:p>
          <a:p>
            <a:pPr marL="531813">
              <a:lnSpc>
                <a:spcPct val="100000"/>
              </a:lnSpc>
              <a:spcBef>
                <a:spcPts val="0"/>
              </a:spcBef>
            </a:pPr>
            <a:endParaRPr lang="fr-CA" sz="1800" dirty="0" smtClean="0"/>
          </a:p>
          <a:p>
            <a:pPr marL="531813">
              <a:lnSpc>
                <a:spcPct val="100000"/>
              </a:lnSpc>
              <a:spcBef>
                <a:spcPts val="0"/>
              </a:spcBef>
            </a:pPr>
            <a:endParaRPr lang="fr-CA" sz="1800" dirty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fr-CA" altLang="fr-FR" sz="2000" b="1" dirty="0"/>
              <a:t>Jours </a:t>
            </a:r>
            <a:r>
              <a:rPr lang="fr-CA" altLang="fr-FR" sz="2000" b="1" dirty="0" smtClean="0"/>
              <a:t>fériés</a:t>
            </a:r>
          </a:p>
          <a:p>
            <a:pPr marL="585788" lvl="1" indent="188913">
              <a:lnSpc>
                <a:spcPct val="80000"/>
              </a:lnSpc>
              <a:spcAft>
                <a:spcPts val="1200"/>
              </a:spcAft>
              <a:tabLst>
                <a:tab pos="809625" algn="l"/>
              </a:tabLst>
            </a:pPr>
            <a:r>
              <a:rPr lang="fr-CA" altLang="fr-FR" sz="1800" dirty="0"/>
              <a:t>13 congés </a:t>
            </a:r>
            <a:r>
              <a:rPr lang="fr-CA" altLang="fr-FR" sz="1800" dirty="0" smtClean="0"/>
              <a:t>fériés</a:t>
            </a:r>
            <a:endParaRPr lang="fr-CA" altLang="fr-FR" sz="1800" dirty="0"/>
          </a:p>
          <a:p>
            <a:pPr marL="585788" lvl="1" indent="188913">
              <a:lnSpc>
                <a:spcPct val="80000"/>
              </a:lnSpc>
              <a:spcAft>
                <a:spcPts val="1200"/>
              </a:spcAft>
              <a:tabLst>
                <a:tab pos="809625" algn="l"/>
              </a:tabLst>
            </a:pPr>
            <a:r>
              <a:rPr lang="fr-CA" altLang="fr-FR" sz="1800" dirty="0"/>
              <a:t>Période de référence du 1er juillet au </a:t>
            </a:r>
            <a:r>
              <a:rPr lang="fr-CA" altLang="fr-FR" sz="1800" dirty="0" smtClean="0"/>
              <a:t>      	30 juin</a:t>
            </a:r>
            <a:endParaRPr lang="fr-CA" altLang="fr-FR" sz="1800" dirty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fr-CA" altLang="fr-FR" sz="2000" b="1" dirty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fr-CA" altLang="fr-FR" sz="2800" dirty="0"/>
              <a:t>	</a:t>
            </a:r>
            <a:endParaRPr lang="fr-CA" sz="2000" dirty="0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6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2" b="33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14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94360" y="1005840"/>
            <a:ext cx="3660769" cy="4846320"/>
          </a:xfrm>
        </p:spPr>
        <p:txBody>
          <a:bodyPr/>
          <a:lstStyle/>
          <a:p>
            <a:pPr eaLnBrk="1" hangingPunct="1"/>
            <a:r>
              <a:rPr lang="fr-CA" altLang="fr-FR" dirty="0" smtClean="0"/>
              <a:t>STATUT</a:t>
            </a:r>
            <a:br>
              <a:rPr lang="fr-CA" altLang="fr-FR" dirty="0" smtClean="0"/>
            </a:br>
            <a:r>
              <a:rPr lang="fr-CA" altLang="fr-FR" dirty="0" smtClean="0"/>
              <a:t>Temps Partiel (</a:t>
            </a:r>
            <a:r>
              <a:rPr lang="fr-CA" altLang="fr-FR" dirty="0" err="1" smtClean="0"/>
              <a:t>Tp</a:t>
            </a:r>
            <a:r>
              <a:rPr lang="fr-CA" altLang="fr-FR" dirty="0" smtClean="0"/>
              <a:t>)</a:t>
            </a:r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xmlns="" id="{CE5EF9EC-0866-584B-AE4D-75EF508C0490}"/>
              </a:ext>
            </a:extLst>
          </p:cNvPr>
          <p:cNvSpPr>
            <a:spLocks noGrp="1"/>
          </p:cNvSpPr>
          <p:nvPr>
            <p:ph idx="11"/>
            <p:custDataLst>
              <p:tags r:id="rId2"/>
            </p:custDataLst>
          </p:nvPr>
        </p:nvSpPr>
        <p:spPr>
          <a:xfrm>
            <a:off x="6667380" y="1026027"/>
            <a:ext cx="5197785" cy="5328473"/>
          </a:xfrm>
        </p:spPr>
        <p:txBody>
          <a:bodyPr>
            <a:noAutofit/>
          </a:bodyPr>
          <a:lstStyle/>
          <a:p>
            <a:endParaRPr lang="fr-CA" sz="1100" dirty="0"/>
          </a:p>
          <a:p>
            <a:pPr>
              <a:spcAft>
                <a:spcPts val="1200"/>
              </a:spcAft>
            </a:pPr>
            <a:r>
              <a:rPr lang="fr-CA" altLang="fr-FR" sz="2000" b="1" dirty="0" smtClean="0"/>
              <a:t>Banque </a:t>
            </a:r>
            <a:r>
              <a:rPr lang="fr-CA" altLang="fr-FR" sz="2000" b="1" dirty="0"/>
              <a:t>de </a:t>
            </a:r>
            <a:r>
              <a:rPr lang="fr-CA" altLang="fr-FR" sz="2000" b="1" dirty="0" smtClean="0"/>
              <a:t>vacances</a:t>
            </a:r>
          </a:p>
          <a:p>
            <a:pPr marL="822325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CA" altLang="fr-FR" sz="1800" dirty="0" smtClean="0"/>
              <a:t>Accumulation de 13,76 % sur les heures et les primes applicables</a:t>
            </a:r>
          </a:p>
          <a:p>
            <a:pPr marL="536575">
              <a:lnSpc>
                <a:spcPct val="100000"/>
              </a:lnSpc>
              <a:spcBef>
                <a:spcPts val="0"/>
              </a:spcBef>
              <a:defRPr/>
            </a:pPr>
            <a:endParaRPr lang="fr-CA" altLang="fr-FR" sz="1800" dirty="0"/>
          </a:p>
          <a:p>
            <a:pPr marL="822325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CA" altLang="fr-FR" sz="1800" dirty="0"/>
              <a:t>Du </a:t>
            </a:r>
            <a:r>
              <a:rPr lang="fr-CA" altLang="fr-FR" sz="1800" dirty="0" smtClean="0"/>
              <a:t>1</a:t>
            </a:r>
            <a:r>
              <a:rPr lang="fr-CA" altLang="fr-FR" sz="1800" baseline="30000" dirty="0" smtClean="0"/>
              <a:t>er</a:t>
            </a:r>
            <a:r>
              <a:rPr lang="fr-CA" altLang="fr-FR" sz="1800" dirty="0" smtClean="0"/>
              <a:t> mai </a:t>
            </a:r>
            <a:r>
              <a:rPr lang="fr-CA" altLang="fr-FR" sz="1800" dirty="0"/>
              <a:t>au 30 avril = </a:t>
            </a:r>
            <a:r>
              <a:rPr lang="fr-CA" altLang="fr-FR" sz="1800" dirty="0" smtClean="0"/>
              <a:t>6 semaines</a:t>
            </a:r>
          </a:p>
          <a:p>
            <a:pPr marL="536575">
              <a:lnSpc>
                <a:spcPct val="100000"/>
              </a:lnSpc>
              <a:spcBef>
                <a:spcPts val="0"/>
              </a:spcBef>
              <a:defRPr/>
            </a:pPr>
            <a:endParaRPr lang="fr-CA" altLang="fr-FR" sz="1800" dirty="0" smtClean="0"/>
          </a:p>
          <a:p>
            <a:pPr marL="536575">
              <a:lnSpc>
                <a:spcPct val="100000"/>
              </a:lnSpc>
              <a:spcBef>
                <a:spcPts val="0"/>
              </a:spcBef>
              <a:defRPr/>
            </a:pPr>
            <a:endParaRPr lang="fr-CA" altLang="fr-FR" sz="1800" dirty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fr-CA" altLang="fr-FR" sz="2000" b="1" dirty="0"/>
              <a:t>Jours de maladie </a:t>
            </a:r>
          </a:p>
          <a:p>
            <a:pPr marL="817563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1800" dirty="0"/>
              <a:t>Les journées de maladie sont payées selon horaire de travail</a:t>
            </a:r>
          </a:p>
          <a:p>
            <a:pPr marL="536575">
              <a:lnSpc>
                <a:spcPct val="100000"/>
              </a:lnSpc>
              <a:spcBef>
                <a:spcPts val="0"/>
              </a:spcBef>
              <a:defRPr/>
            </a:pPr>
            <a:endParaRPr lang="fr-CA" altLang="fr-FR" sz="1800" dirty="0"/>
          </a:p>
          <a:p>
            <a:pPr marL="627063">
              <a:lnSpc>
                <a:spcPct val="100000"/>
              </a:lnSpc>
              <a:spcBef>
                <a:spcPts val="0"/>
              </a:spcBef>
            </a:pPr>
            <a:endParaRPr lang="fr-CA" sz="1600" dirty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fr-CA" altLang="fr-FR" sz="2000" b="1" dirty="0"/>
              <a:t>Jours fériés</a:t>
            </a:r>
          </a:p>
          <a:p>
            <a:pPr marL="585788" lvl="1" indent="188913">
              <a:lnSpc>
                <a:spcPct val="80000"/>
              </a:lnSpc>
              <a:spcAft>
                <a:spcPts val="1200"/>
              </a:spcAft>
              <a:tabLst>
                <a:tab pos="809625" algn="l"/>
              </a:tabLst>
            </a:pPr>
            <a:r>
              <a:rPr lang="fr-CA" altLang="fr-FR" sz="1800" dirty="0" smtClean="0"/>
              <a:t>5,70 % payable à chacune des paies sur 	les heures et les primes applicables</a:t>
            </a:r>
          </a:p>
          <a:p>
            <a:pPr marL="585788" lvl="1" indent="188913">
              <a:lnSpc>
                <a:spcPct val="80000"/>
              </a:lnSpc>
              <a:spcAft>
                <a:spcPts val="1200"/>
              </a:spcAft>
              <a:tabLst>
                <a:tab pos="809625" algn="l"/>
              </a:tabLst>
            </a:pPr>
            <a:r>
              <a:rPr lang="fr-CA" altLang="fr-FR" sz="1800" dirty="0" smtClean="0"/>
              <a:t>Du 1er juillet au 30 juin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fr-CA" altLang="fr-FR" sz="2400" dirty="0"/>
              <a:t>	</a:t>
            </a:r>
            <a:endParaRPr lang="fr-CA" sz="1800" dirty="0"/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6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2" b="33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97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altLang="fr-FR" dirty="0" smtClean="0"/>
              <a:t>Relevé de présence et   HORAIRE de travail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1"/>
            <p:custDataLst>
              <p:tags r:id="rId2"/>
            </p:custDataLst>
          </p:nvPr>
        </p:nvSpPr>
        <p:spPr>
          <a:xfrm>
            <a:off x="6721434" y="289367"/>
            <a:ext cx="5147926" cy="5978429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CA" altLang="fr-FR" sz="6400" b="1" dirty="0" smtClean="0"/>
              <a:t>Employé au relevé de présence</a:t>
            </a:r>
            <a:endParaRPr lang="fr-CA" altLang="fr-FR" sz="64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-107" charset="2"/>
              <a:buNone/>
            </a:pPr>
            <a:r>
              <a:rPr lang="fr-CA" altLang="fr-FR" sz="5600" dirty="0" smtClean="0"/>
              <a:t>Vous devez compléter et approuver votre relevé de présence aux 2 semaines sur l’intranet ou l’extranet.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-107" charset="2"/>
              <a:buNone/>
            </a:pPr>
            <a:r>
              <a:rPr lang="fr-CA" altLang="fr-FR" sz="5600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-107" charset="2"/>
              <a:buNone/>
            </a:pPr>
            <a:endParaRPr lang="fr-CA" altLang="fr-FR" sz="56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CA" altLang="fr-FR" sz="56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CA" altLang="fr-FR" sz="6400" b="1" dirty="0"/>
              <a:t>Employé à l’horaire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-107" charset="2"/>
              <a:buNone/>
            </a:pPr>
            <a:r>
              <a:rPr lang="fr-CA" altLang="fr-FR" sz="5600" dirty="0" smtClean="0"/>
              <a:t>Vous devez consulter votre horaire sur l’intranet ou l’extranet afin de valider l’information. </a:t>
            </a:r>
            <a:r>
              <a:rPr lang="fr-CA" altLang="fr-FR" sz="5600" dirty="0"/>
              <a:t>V</a:t>
            </a:r>
            <a:r>
              <a:rPr lang="fr-CA" altLang="fr-FR" sz="5600" dirty="0" smtClean="0"/>
              <a:t>otre gestionnaire approuvera votre horaire aux 2 semaines. </a:t>
            </a:r>
            <a:endParaRPr lang="fr-CA" altLang="fr-FR" sz="1600" dirty="0" smtClean="0"/>
          </a:p>
        </p:txBody>
      </p:sp>
      <p:pic>
        <p:nvPicPr>
          <p:cNvPr id="4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94" y="2790524"/>
            <a:ext cx="1194818" cy="121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26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Accédez à votre paie de chez vous!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1"/>
            <p:custDataLst>
              <p:tags r:id="rId2"/>
            </p:custDataLst>
          </p:nvPr>
        </p:nvSpPr>
        <p:spPr>
          <a:xfrm>
            <a:off x="6771992" y="856527"/>
            <a:ext cx="5142367" cy="5245015"/>
          </a:xfrm>
        </p:spPr>
        <p:txBody>
          <a:bodyPr>
            <a:normAutofit/>
          </a:bodyPr>
          <a:lstStyle/>
          <a:p>
            <a:r>
              <a:rPr lang="fr-CA" sz="3100" dirty="0" smtClean="0"/>
              <a:t>Vous pouvez accéder à votre paie de chez vous au </a:t>
            </a:r>
            <a:r>
              <a:rPr lang="fr-CA" sz="3100" b="1" u="sng" dirty="0" smtClean="0"/>
              <a:t>paie-grh.chusj.org</a:t>
            </a:r>
          </a:p>
          <a:p>
            <a:endParaRPr lang="fr-CA" sz="3100" dirty="0" smtClean="0"/>
          </a:p>
          <a:p>
            <a:pPr marL="700088" lvl="1" indent="-457200"/>
            <a:r>
              <a:rPr lang="fr-FR" sz="3100" dirty="0" smtClean="0"/>
              <a:t>Consulter et approuver </a:t>
            </a:r>
            <a:r>
              <a:rPr lang="fr-FR" sz="3100" dirty="0"/>
              <a:t>votre relevé de </a:t>
            </a:r>
            <a:r>
              <a:rPr lang="fr-FR" sz="3100" dirty="0" smtClean="0"/>
              <a:t>présence</a:t>
            </a:r>
          </a:p>
          <a:p>
            <a:pPr lvl="1" indent="0">
              <a:buNone/>
            </a:pPr>
            <a:endParaRPr lang="fr-FR" sz="3100" dirty="0" smtClean="0"/>
          </a:p>
          <a:p>
            <a:pPr marL="700088" lvl="1" indent="-457200"/>
            <a:r>
              <a:rPr lang="fr-FR" sz="3100" dirty="0" smtClean="0"/>
              <a:t>Consulter </a:t>
            </a:r>
            <a:r>
              <a:rPr lang="fr-FR" sz="3100" dirty="0"/>
              <a:t>votre </a:t>
            </a:r>
            <a:r>
              <a:rPr lang="fr-FR" sz="3100" dirty="0" smtClean="0"/>
              <a:t>horaire</a:t>
            </a:r>
          </a:p>
          <a:p>
            <a:pPr lvl="1" indent="0">
              <a:buNone/>
            </a:pPr>
            <a:endParaRPr lang="fr-FR" sz="3100" dirty="0"/>
          </a:p>
          <a:p>
            <a:pPr marL="700088" lvl="1" indent="-457200"/>
            <a:r>
              <a:rPr lang="fr-FR" sz="3100" dirty="0"/>
              <a:t>Consulter votre relevé de </a:t>
            </a:r>
            <a:r>
              <a:rPr lang="fr-FR" sz="3100" dirty="0" smtClean="0"/>
              <a:t>paie</a:t>
            </a:r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9" b="90000" l="10000" r="90000">
                        <a14:backgroundMark x1="22069" y1="7241" x2="22069" y2="43448"/>
                        <a14:backgroundMark x1="22414" y1="44828" x2="24483" y2="47931"/>
                        <a14:backgroundMark x1="24828" y1="47931" x2="28276" y2="47241"/>
                        <a14:backgroundMark x1="25862" y1="47241" x2="38966" y2="46897"/>
                        <a14:backgroundMark x1="59655" y1="48276" x2="75517" y2="47931"/>
                        <a14:backgroundMark x1="78966" y1="45862" x2="78276" y2="2069"/>
                        <a14:backgroundMark x1="20690" y1="2414" x2="77241" y2="2414"/>
                        <a14:backgroundMark x1="19655" y1="3448" x2="20000" y2="9310"/>
                        <a14:backgroundMark x1="38276" y1="51379" x2="40345" y2="53793"/>
                        <a14:backgroundMark x1="44828" y1="54828" x2="61379" y2="54483"/>
                        <a14:backgroundMark x1="62069" y1="50000" x2="62069" y2="534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40" y="2909455"/>
            <a:ext cx="2042120" cy="204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7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Utilisation </a:t>
            </a:r>
            <a:br>
              <a:rPr lang="fr-CA" dirty="0" smtClean="0"/>
            </a:br>
            <a:r>
              <a:rPr lang="fr-CA" dirty="0" smtClean="0"/>
              <a:t>de </a:t>
            </a:r>
            <a:r>
              <a:rPr lang="fr-CA" dirty="0" err="1" smtClean="0"/>
              <a:t>Logibec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1"/>
            <p:custDataLst>
              <p:tags r:id="rId2"/>
            </p:custDataLst>
          </p:nvPr>
        </p:nvSpPr>
        <p:spPr>
          <a:xfrm>
            <a:off x="6523114" y="1507355"/>
            <a:ext cx="5337901" cy="4846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altLang="fr-FR" sz="1600" dirty="0"/>
              <a:t/>
            </a:r>
            <a:br>
              <a:rPr lang="fr-FR" altLang="fr-FR" sz="1600" dirty="0"/>
            </a:br>
            <a:r>
              <a:rPr lang="fr-FR" altLang="fr-FR" sz="2000" b="1" dirty="0"/>
              <a:t>Vos </a:t>
            </a:r>
            <a:r>
              <a:rPr lang="fr-FR" altLang="fr-FR" sz="2000" b="1" dirty="0" smtClean="0"/>
              <a:t>accès</a:t>
            </a:r>
            <a:r>
              <a:rPr lang="fr-FR" altLang="fr-FR" sz="1800" b="1" dirty="0" smtClean="0"/>
              <a:t/>
            </a:r>
            <a:br>
              <a:rPr lang="fr-FR" altLang="fr-FR" sz="1800" b="1" dirty="0" smtClean="0"/>
            </a:br>
            <a:r>
              <a:rPr lang="fr-CA" altLang="fr-FR" sz="1800" dirty="0" smtClean="0"/>
              <a:t>Une </a:t>
            </a:r>
            <a:r>
              <a:rPr lang="fr-CA" altLang="fr-FR" sz="1800" dirty="0"/>
              <a:t>lettre vous sera </a:t>
            </a:r>
            <a:r>
              <a:rPr lang="fr-CA" altLang="fr-FR" sz="1800" dirty="0" smtClean="0"/>
              <a:t>acheminée où vous trouverez </a:t>
            </a:r>
            <a:r>
              <a:rPr lang="fr-CA" altLang="fr-FR" sz="1800" b="1" dirty="0" smtClean="0"/>
              <a:t>votre </a:t>
            </a:r>
            <a:r>
              <a:rPr lang="fr-CA" altLang="fr-FR" sz="1800" b="1" dirty="0"/>
              <a:t>code </a:t>
            </a:r>
            <a:r>
              <a:rPr lang="fr-CA" altLang="fr-FR" sz="1800" b="1" dirty="0" smtClean="0"/>
              <a:t>d’utilisateur </a:t>
            </a:r>
            <a:r>
              <a:rPr lang="fr-CA" altLang="fr-FR" sz="1800" dirty="0" smtClean="0"/>
              <a:t>et </a:t>
            </a:r>
            <a:r>
              <a:rPr lang="fr-CA" altLang="fr-FR" sz="1800" b="1" dirty="0" smtClean="0"/>
              <a:t>votre </a:t>
            </a:r>
            <a:r>
              <a:rPr lang="fr-CA" altLang="fr-FR" sz="1800" b="1" dirty="0"/>
              <a:t>mot de </a:t>
            </a:r>
            <a:r>
              <a:rPr lang="fr-CA" altLang="fr-FR" sz="1800" b="1" dirty="0" smtClean="0"/>
              <a:t>passe</a:t>
            </a:r>
            <a:r>
              <a:rPr lang="fr-CA" altLang="fr-FR" sz="1800" dirty="0" smtClean="0"/>
              <a:t>.</a:t>
            </a:r>
            <a:r>
              <a:rPr lang="fr-CA" altLang="fr-FR" sz="1400" b="1" dirty="0">
                <a:solidFill>
                  <a:schemeClr val="accent2"/>
                </a:solidFill>
              </a:rPr>
              <a:t/>
            </a:r>
            <a:br>
              <a:rPr lang="fr-CA" altLang="fr-FR" sz="1400" b="1" dirty="0">
                <a:solidFill>
                  <a:schemeClr val="accent2"/>
                </a:solidFill>
              </a:rPr>
            </a:br>
            <a:endParaRPr lang="fr-CA" altLang="fr-FR" sz="1400" b="1" dirty="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fr-CA" altLang="fr-FR" sz="1800" dirty="0" smtClean="0"/>
              <a:t>Pour </a:t>
            </a:r>
            <a:r>
              <a:rPr lang="fr-CA" altLang="fr-FR" sz="1800" dirty="0"/>
              <a:t>accéder à votre relevé de présence ou </a:t>
            </a:r>
            <a:r>
              <a:rPr lang="fr-CA" altLang="fr-FR" sz="1800" dirty="0" smtClean="0"/>
              <a:t>à votre </a:t>
            </a:r>
            <a:r>
              <a:rPr lang="fr-CA" altLang="fr-FR" sz="1800" dirty="0"/>
              <a:t>relevé de paie, vous </a:t>
            </a:r>
            <a:r>
              <a:rPr lang="fr-CA" altLang="fr-FR" sz="1800" dirty="0" smtClean="0"/>
              <a:t>devez vous rendre </a:t>
            </a:r>
            <a:r>
              <a:rPr lang="fr-CA" altLang="fr-FR" sz="1800" dirty="0"/>
              <a:t>sur la </a:t>
            </a:r>
            <a:r>
              <a:rPr lang="fr-CA" altLang="fr-FR" sz="1800" dirty="0" smtClean="0"/>
              <a:t>page </a:t>
            </a:r>
            <a:r>
              <a:rPr lang="fr-CA" altLang="fr-FR" sz="1800" dirty="0"/>
              <a:t>d’accueil de l’intranet, dans la section </a:t>
            </a:r>
            <a:r>
              <a:rPr lang="fr-CA" altLang="fr-FR" sz="1800" b="1" i="1" dirty="0"/>
              <a:t>Outils</a:t>
            </a:r>
            <a:r>
              <a:rPr lang="fr-CA" altLang="fr-FR" sz="1800" dirty="0"/>
              <a:t> et sélectionner </a:t>
            </a:r>
            <a:r>
              <a:rPr lang="fr-CA" altLang="fr-FR" sz="1800" b="1" i="1" dirty="0"/>
              <a:t>Paie/GRH </a:t>
            </a:r>
          </a:p>
          <a:p>
            <a:endParaRPr lang="fr-CA" altLang="fr-FR" sz="1800" b="1" dirty="0" smtClean="0"/>
          </a:p>
          <a:p>
            <a:endParaRPr lang="fr-CA" altLang="fr-FR" sz="1600" b="1" dirty="0"/>
          </a:p>
          <a:p>
            <a:endParaRPr lang="fr-CA" altLang="fr-FR" sz="1600" b="1" dirty="0"/>
          </a:p>
          <a:p>
            <a:endParaRPr lang="fr-CA" altLang="fr-FR" sz="1600" b="1" dirty="0" smtClean="0"/>
          </a:p>
          <a:p>
            <a:endParaRPr lang="fr-CA" altLang="fr-FR" sz="1600" b="1" dirty="0"/>
          </a:p>
          <a:p>
            <a:endParaRPr lang="fr-CA" altLang="fr-FR" sz="1600" b="1" dirty="0"/>
          </a:p>
          <a:p>
            <a:endParaRPr lang="fr-CA" altLang="fr-FR" sz="1600" b="1" dirty="0" smtClean="0"/>
          </a:p>
          <a:p>
            <a:endParaRPr lang="fr-CA" altLang="fr-FR" sz="1600" b="1" dirty="0"/>
          </a:p>
          <a:p>
            <a:endParaRPr lang="fr-CA" altLang="fr-FR" sz="1600" b="1" dirty="0" smtClean="0"/>
          </a:p>
          <a:p>
            <a:endParaRPr lang="fr-CA" altLang="fr-FR" sz="1600" b="1" dirty="0"/>
          </a:p>
          <a:p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69" b="90000" l="10000" r="90000">
                        <a14:backgroundMark x1="22069" y1="7241" x2="22069" y2="43448"/>
                        <a14:backgroundMark x1="22414" y1="44828" x2="24483" y2="47931"/>
                        <a14:backgroundMark x1="24828" y1="47931" x2="28276" y2="47241"/>
                        <a14:backgroundMark x1="25862" y1="47241" x2="38966" y2="46897"/>
                        <a14:backgroundMark x1="59655" y1="48276" x2="75517" y2="47931"/>
                        <a14:backgroundMark x1="78966" y1="45862" x2="78276" y2="2069"/>
                        <a14:backgroundMark x1="20690" y1="2414" x2="77241" y2="2414"/>
                        <a14:backgroundMark x1="19655" y1="3448" x2="20000" y2="9310"/>
                        <a14:backgroundMark x1="38276" y1="51379" x2="40345" y2="53793"/>
                        <a14:backgroundMark x1="44828" y1="54828" x2="61379" y2="54483"/>
                        <a14:backgroundMark x1="62069" y1="50000" x2="62069" y2="534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40" y="2909455"/>
            <a:ext cx="2042120" cy="204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t="8936" r="73622" b="62598"/>
          <a:stretch>
            <a:fillRect/>
          </a:stretch>
        </p:blipFill>
        <p:spPr bwMode="auto">
          <a:xfrm>
            <a:off x="6523114" y="3425378"/>
            <a:ext cx="5337901" cy="292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>
            <p:custDataLst>
              <p:tags r:id="rId5"/>
            </p:custDataLst>
          </p:nvPr>
        </p:nvCxnSpPr>
        <p:spPr>
          <a:xfrm flipH="1">
            <a:off x="10507230" y="4543124"/>
            <a:ext cx="1062336" cy="105400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6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/>
          <p:nvPr>
            <p:custDataLst>
              <p:tags r:id="rId2"/>
            </p:custDataLst>
          </p:nvPr>
        </p:nvPicPr>
        <p:blipFill rotWithShape="1">
          <a:blip r:embed="rId10"/>
          <a:srcRect r="86579" b="51137"/>
          <a:stretch/>
        </p:blipFill>
        <p:spPr bwMode="auto">
          <a:xfrm>
            <a:off x="7885208" y="3211718"/>
            <a:ext cx="3231972" cy="33094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 smtClean="0"/>
              <a:t>Utilisation </a:t>
            </a:r>
            <a:br>
              <a:rPr lang="fr-CA" dirty="0" smtClean="0"/>
            </a:br>
            <a:r>
              <a:rPr lang="fr-CA" dirty="0" smtClean="0"/>
              <a:t>de </a:t>
            </a:r>
            <a:r>
              <a:rPr lang="fr-CA" dirty="0" err="1" smtClean="0"/>
              <a:t>Logibec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1"/>
            <p:custDataLst>
              <p:tags r:id="rId4"/>
            </p:custDataLst>
          </p:nvPr>
        </p:nvSpPr>
        <p:spPr>
          <a:xfrm>
            <a:off x="6980289" y="625830"/>
            <a:ext cx="4663440" cy="4846320"/>
          </a:xfrm>
        </p:spPr>
        <p:txBody>
          <a:bodyPr>
            <a:normAutofit/>
          </a:bodyPr>
          <a:lstStyle/>
          <a:p>
            <a:endParaRPr lang="fr-CA" altLang="fr-FR" sz="1600" b="1" dirty="0" smtClean="0"/>
          </a:p>
          <a:p>
            <a:endParaRPr lang="fr-CA" altLang="fr-FR" sz="1600" b="1" dirty="0"/>
          </a:p>
          <a:p>
            <a:endParaRPr lang="fr-CA" altLang="fr-FR" sz="1600" b="1" dirty="0"/>
          </a:p>
          <a:p>
            <a:endParaRPr lang="fr-CA" altLang="fr-FR" sz="1600" b="1" dirty="0" smtClean="0"/>
          </a:p>
          <a:p>
            <a:endParaRPr lang="fr-CA" altLang="fr-FR" sz="1600" b="1" dirty="0"/>
          </a:p>
          <a:p>
            <a:endParaRPr lang="fr-CA" altLang="fr-FR" sz="1600" b="1" dirty="0"/>
          </a:p>
          <a:p>
            <a:endParaRPr lang="fr-CA" altLang="fr-FR" sz="1600" b="1" dirty="0" smtClean="0"/>
          </a:p>
          <a:p>
            <a:endParaRPr lang="fr-CA" altLang="fr-FR" sz="1600" b="1" dirty="0"/>
          </a:p>
          <a:p>
            <a:endParaRPr lang="fr-CA" altLang="fr-FR" sz="1600" b="1" dirty="0" smtClean="0"/>
          </a:p>
          <a:p>
            <a:endParaRPr lang="fr-CA" altLang="fr-FR" sz="1600" b="1" dirty="0"/>
          </a:p>
          <a:p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69" b="90000" l="10000" r="90000">
                        <a14:backgroundMark x1="22069" y1="7241" x2="22069" y2="43448"/>
                        <a14:backgroundMark x1="22414" y1="44828" x2="24483" y2="47931"/>
                        <a14:backgroundMark x1="24828" y1="47931" x2="28276" y2="47241"/>
                        <a14:backgroundMark x1="25862" y1="47241" x2="38966" y2="46897"/>
                        <a14:backgroundMark x1="59655" y1="48276" x2="75517" y2="47931"/>
                        <a14:backgroundMark x1="78966" y1="45862" x2="78276" y2="2069"/>
                        <a14:backgroundMark x1="20690" y1="2414" x2="77241" y2="2414"/>
                        <a14:backgroundMark x1="19655" y1="3448" x2="20000" y2="9310"/>
                        <a14:backgroundMark x1="38276" y1="51379" x2="40345" y2="53793"/>
                        <a14:backgroundMark x1="44828" y1="54828" x2="61379" y2="54483"/>
                        <a14:backgroundMark x1="62069" y1="50000" x2="62069" y2="534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40" y="2909455"/>
            <a:ext cx="2042120" cy="204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t 3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583187579"/>
              </p:ext>
            </p:extLst>
          </p:nvPr>
        </p:nvGraphicFramePr>
        <p:xfrm>
          <a:off x="7881670" y="628798"/>
          <a:ext cx="2885657" cy="1680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Image bitmap" r:id="rId13" imgW="3924360" imgH="2286000" progId="Paint.Picture">
                  <p:embed/>
                </p:oleObj>
              </mc:Choice>
              <mc:Fallback>
                <p:oleObj name="Image bitmap" r:id="rId13" imgW="3924360" imgH="2286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670" y="628798"/>
                        <a:ext cx="2885657" cy="1680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>
            <p:custDataLst>
              <p:tags r:id="rId7"/>
            </p:custDataLst>
          </p:nvPr>
        </p:nvSpPr>
        <p:spPr>
          <a:xfrm>
            <a:off x="6798674" y="167045"/>
            <a:ext cx="556424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 smtClean="0"/>
              <a:t>Connectez-vous à </a:t>
            </a:r>
            <a:r>
              <a:rPr lang="fr-CA" dirty="0" err="1" smtClean="0"/>
              <a:t>Logibec</a:t>
            </a:r>
            <a:r>
              <a:rPr lang="fr-CA" dirty="0" smtClean="0"/>
              <a:t> avec vos accès.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sz="900" dirty="0" smtClean="0"/>
          </a:p>
          <a:p>
            <a:r>
              <a:rPr lang="fr-CA" dirty="0" smtClean="0"/>
              <a:t>Sur la page d’accueil de </a:t>
            </a:r>
            <a:r>
              <a:rPr lang="fr-CA" dirty="0" err="1" smtClean="0"/>
              <a:t>Logibec</a:t>
            </a:r>
            <a:r>
              <a:rPr lang="fr-CA" dirty="0" smtClean="0"/>
              <a:t>, sélectionnez l’option de votre choix dans le menu à gauche.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5170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CHU Sainte-Justine">
  <a:themeElements>
    <a:clrScheme name="CHU Ste-Justine">
      <a:dk1>
        <a:srgbClr val="002F83"/>
      </a:dk1>
      <a:lt1>
        <a:srgbClr val="FFFFFF"/>
      </a:lt1>
      <a:dk2>
        <a:srgbClr val="3C3C3B"/>
      </a:dk2>
      <a:lt2>
        <a:srgbClr val="E5E6E6"/>
      </a:lt2>
      <a:accent1>
        <a:srgbClr val="002F83"/>
      </a:accent1>
      <a:accent2>
        <a:srgbClr val="E6007E"/>
      </a:accent2>
      <a:accent3>
        <a:srgbClr val="00ABA0"/>
      </a:accent3>
      <a:accent4>
        <a:srgbClr val="F8AC33"/>
      </a:accent4>
      <a:accent5>
        <a:srgbClr val="F6CFD2"/>
      </a:accent5>
      <a:accent6>
        <a:srgbClr val="C6E5E3"/>
      </a:accent6>
      <a:hlink>
        <a:srgbClr val="002F83"/>
      </a:hlink>
      <a:folHlink>
        <a:srgbClr val="5887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90000"/>
          </a:lnSpc>
          <a:spcBef>
            <a:spcPts val="1000"/>
          </a:spcBef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{C51BC7EF-FB9D-7148-8C8D-C5D6D6DA48D4}tf16401369</Template>
  <TotalTime>1224</TotalTime>
  <Words>675</Words>
  <Application>Microsoft Office PowerPoint</Application>
  <PresentationFormat>Personnalisé</PresentationFormat>
  <Paragraphs>209</Paragraphs>
  <Slides>18</Slides>
  <Notes>15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CHU Sainte-Justine</vt:lpstr>
      <vt:lpstr>Image bitmap</vt:lpstr>
      <vt:lpstr>Présentation PowerPoint</vt:lpstr>
      <vt:lpstr>Votre paie</vt:lpstr>
      <vt:lpstr>Calendrier de la paie </vt:lpstr>
      <vt:lpstr>STATUT Temps Complet (TC)</vt:lpstr>
      <vt:lpstr>STATUT Temps Partiel (Tp)</vt:lpstr>
      <vt:lpstr>Relevé de présence et   HORAIRE de travail</vt:lpstr>
      <vt:lpstr>Accédez à votre paie de chez vous!</vt:lpstr>
      <vt:lpstr>Utilisation  de Logibec</vt:lpstr>
      <vt:lpstr>Utilisation  de Logibec</vt:lpstr>
      <vt:lpstr>Relevé de présence Web</vt:lpstr>
      <vt:lpstr>Relevé de présence Web</vt:lpstr>
      <vt:lpstr>Modifier ou valider son relevé de présence</vt:lpstr>
      <vt:lpstr>Relevé de paie</vt:lpstr>
      <vt:lpstr>Relevé de paie</vt:lpstr>
      <vt:lpstr>Relevé  de paie</vt:lpstr>
      <vt:lpstr>Relevé  de paie</vt:lpstr>
      <vt:lpstr>Relevé  de Paie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Le Bigot</dc:creator>
  <cp:lastModifiedBy>vognat</cp:lastModifiedBy>
  <cp:revision>234</cp:revision>
  <dcterms:created xsi:type="dcterms:W3CDTF">2019-08-07T13:43:10Z</dcterms:created>
  <dcterms:modified xsi:type="dcterms:W3CDTF">2022-07-06T20:42:06Z</dcterms:modified>
</cp:coreProperties>
</file>